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5" r:id="rId4"/>
  </p:sldMasterIdLst>
  <p:notesMasterIdLst>
    <p:notesMasterId r:id="rId8"/>
  </p:notesMasterIdLst>
  <p:handoutMasterIdLst>
    <p:handoutMasterId r:id="rId9"/>
  </p:handoutMasterIdLst>
  <p:sldIdLst>
    <p:sldId id="439" r:id="rId5"/>
    <p:sldId id="448" r:id="rId6"/>
    <p:sldId id="449" r:id="rId7"/>
  </p:sldIdLst>
  <p:sldSz cx="12192000" cy="6858000"/>
  <p:notesSz cx="7099300" cy="10234613"/>
  <p:defaultTextStyle>
    <a:defPPr>
      <a:defRPr lang="en-US"/>
    </a:defPPr>
    <a:lvl1pPr marL="0" algn="l" defTabSz="914330" rtl="0" eaLnBrk="1" latinLnBrk="0" hangingPunct="1">
      <a:defRPr sz="1800" kern="1200">
        <a:solidFill>
          <a:schemeClr val="tx1"/>
        </a:solidFill>
        <a:latin typeface="+mn-lt"/>
        <a:ea typeface="+mn-ea"/>
        <a:cs typeface="+mn-cs"/>
      </a:defRPr>
    </a:lvl1pPr>
    <a:lvl2pPr marL="457165" algn="l" defTabSz="914330" rtl="0" eaLnBrk="1" latinLnBrk="0" hangingPunct="1">
      <a:defRPr sz="1800" kern="1200">
        <a:solidFill>
          <a:schemeClr val="tx1"/>
        </a:solidFill>
        <a:latin typeface="+mn-lt"/>
        <a:ea typeface="+mn-ea"/>
        <a:cs typeface="+mn-cs"/>
      </a:defRPr>
    </a:lvl2pPr>
    <a:lvl3pPr marL="914330" algn="l" defTabSz="914330" rtl="0" eaLnBrk="1" latinLnBrk="0" hangingPunct="1">
      <a:defRPr sz="1800" kern="1200">
        <a:solidFill>
          <a:schemeClr val="tx1"/>
        </a:solidFill>
        <a:latin typeface="+mn-lt"/>
        <a:ea typeface="+mn-ea"/>
        <a:cs typeface="+mn-cs"/>
      </a:defRPr>
    </a:lvl3pPr>
    <a:lvl4pPr marL="1371495" algn="l" defTabSz="914330" rtl="0" eaLnBrk="1" latinLnBrk="0" hangingPunct="1">
      <a:defRPr sz="1800" kern="1200">
        <a:solidFill>
          <a:schemeClr val="tx1"/>
        </a:solidFill>
        <a:latin typeface="+mn-lt"/>
        <a:ea typeface="+mn-ea"/>
        <a:cs typeface="+mn-cs"/>
      </a:defRPr>
    </a:lvl4pPr>
    <a:lvl5pPr marL="1828660" algn="l" defTabSz="914330" rtl="0" eaLnBrk="1" latinLnBrk="0" hangingPunct="1">
      <a:defRPr sz="1800" kern="1200">
        <a:solidFill>
          <a:schemeClr val="tx1"/>
        </a:solidFill>
        <a:latin typeface="+mn-lt"/>
        <a:ea typeface="+mn-ea"/>
        <a:cs typeface="+mn-cs"/>
      </a:defRPr>
    </a:lvl5pPr>
    <a:lvl6pPr marL="2285825" algn="l" defTabSz="914330" rtl="0" eaLnBrk="1" latinLnBrk="0" hangingPunct="1">
      <a:defRPr sz="1800" kern="1200">
        <a:solidFill>
          <a:schemeClr val="tx1"/>
        </a:solidFill>
        <a:latin typeface="+mn-lt"/>
        <a:ea typeface="+mn-ea"/>
        <a:cs typeface="+mn-cs"/>
      </a:defRPr>
    </a:lvl6pPr>
    <a:lvl7pPr marL="2742990" algn="l" defTabSz="914330" rtl="0" eaLnBrk="1" latinLnBrk="0" hangingPunct="1">
      <a:defRPr sz="1800" kern="1200">
        <a:solidFill>
          <a:schemeClr val="tx1"/>
        </a:solidFill>
        <a:latin typeface="+mn-lt"/>
        <a:ea typeface="+mn-ea"/>
        <a:cs typeface="+mn-cs"/>
      </a:defRPr>
    </a:lvl7pPr>
    <a:lvl8pPr marL="3200155" algn="l" defTabSz="914330" rtl="0" eaLnBrk="1" latinLnBrk="0" hangingPunct="1">
      <a:defRPr sz="1800" kern="1200">
        <a:solidFill>
          <a:schemeClr val="tx1"/>
        </a:solidFill>
        <a:latin typeface="+mn-lt"/>
        <a:ea typeface="+mn-ea"/>
        <a:cs typeface="+mn-cs"/>
      </a:defRPr>
    </a:lvl8pPr>
    <a:lvl9pPr marL="3657320" algn="l" defTabSz="91433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lance" id="{705054ED-DB56-FA4C-BB16-D35BDEFFF4C1}">
          <p14:sldIdLst>
            <p14:sldId id="439"/>
            <p14:sldId id="448"/>
            <p14:sldId id="449"/>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02774"/>
    <a:srgbClr val="5E9695"/>
    <a:srgbClr val="9DBB1D"/>
    <a:srgbClr val="DF675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llemlayout 2 - Markerin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85" autoAdjust="0"/>
    <p:restoredTop sz="82959" autoAdjust="0"/>
  </p:normalViewPr>
  <p:slideViewPr>
    <p:cSldViewPr snapToGrid="0" snapToObjects="1">
      <p:cViewPr varScale="1">
        <p:scale>
          <a:sx n="57" d="100"/>
          <a:sy n="57" d="100"/>
        </p:scale>
        <p:origin x="936" y="4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snapToObjects="1" showGuides="1">
      <p:cViewPr varScale="1">
        <p:scale>
          <a:sx n="96" d="100"/>
          <a:sy n="96" d="100"/>
        </p:scale>
        <p:origin x="3642" y="96"/>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6363" cy="513508"/>
          </a:xfrm>
          <a:prstGeom prst="rect">
            <a:avLst/>
          </a:prstGeom>
        </p:spPr>
        <p:txBody>
          <a:bodyPr vert="horz" lIns="94906" tIns="47453" rIns="94906" bIns="47453" rtlCol="0"/>
          <a:lstStyle>
            <a:lvl1pPr algn="l">
              <a:defRPr sz="1200"/>
            </a:lvl1pPr>
          </a:lstStyle>
          <a:p>
            <a:endParaRPr lang="en-US"/>
          </a:p>
        </p:txBody>
      </p:sp>
      <p:sp>
        <p:nvSpPr>
          <p:cNvPr id="3" name="Date Placeholder 2"/>
          <p:cNvSpPr>
            <a:spLocks noGrp="1"/>
          </p:cNvSpPr>
          <p:nvPr>
            <p:ph type="dt" sz="quarter" idx="1"/>
          </p:nvPr>
        </p:nvSpPr>
        <p:spPr>
          <a:xfrm>
            <a:off x="4021295" y="0"/>
            <a:ext cx="3076363" cy="513508"/>
          </a:xfrm>
          <a:prstGeom prst="rect">
            <a:avLst/>
          </a:prstGeom>
        </p:spPr>
        <p:txBody>
          <a:bodyPr vert="horz" lIns="94906" tIns="47453" rIns="94906" bIns="47453" rtlCol="0"/>
          <a:lstStyle>
            <a:lvl1pPr algn="r">
              <a:defRPr sz="1200"/>
            </a:lvl1pPr>
          </a:lstStyle>
          <a:p>
            <a:fld id="{A740EBAF-D955-C443-AB02-2BCBC7797572}" type="datetimeFigureOut">
              <a:rPr lang="en-US" smtClean="0"/>
              <a:t>6/1/2021</a:t>
            </a:fld>
            <a:endParaRPr lang="en-US"/>
          </a:p>
        </p:txBody>
      </p:sp>
      <p:sp>
        <p:nvSpPr>
          <p:cNvPr id="4" name="Footer Placeholder 3"/>
          <p:cNvSpPr>
            <a:spLocks noGrp="1"/>
          </p:cNvSpPr>
          <p:nvPr>
            <p:ph type="ftr" sz="quarter" idx="2"/>
          </p:nvPr>
        </p:nvSpPr>
        <p:spPr>
          <a:xfrm>
            <a:off x="1" y="9721107"/>
            <a:ext cx="3076363" cy="513507"/>
          </a:xfrm>
          <a:prstGeom prst="rect">
            <a:avLst/>
          </a:prstGeom>
        </p:spPr>
        <p:txBody>
          <a:bodyPr vert="horz" lIns="94906" tIns="47453" rIns="94906" bIns="47453" rtlCol="0" anchor="b"/>
          <a:lstStyle>
            <a:lvl1pPr algn="l">
              <a:defRPr sz="1200"/>
            </a:lvl1pPr>
          </a:lstStyle>
          <a:p>
            <a:endParaRPr lang="en-US"/>
          </a:p>
        </p:txBody>
      </p:sp>
      <p:sp>
        <p:nvSpPr>
          <p:cNvPr id="5" name="Slide Number Placeholder 4"/>
          <p:cNvSpPr>
            <a:spLocks noGrp="1"/>
          </p:cNvSpPr>
          <p:nvPr>
            <p:ph type="sldNum" sz="quarter" idx="3"/>
          </p:nvPr>
        </p:nvSpPr>
        <p:spPr>
          <a:xfrm>
            <a:off x="4021295" y="9721107"/>
            <a:ext cx="3076363" cy="513507"/>
          </a:xfrm>
          <a:prstGeom prst="rect">
            <a:avLst/>
          </a:prstGeom>
        </p:spPr>
        <p:txBody>
          <a:bodyPr vert="horz" lIns="94906" tIns="47453" rIns="94906" bIns="47453" rtlCol="0" anchor="b"/>
          <a:lstStyle>
            <a:lvl1pPr algn="r">
              <a:defRPr sz="1200"/>
            </a:lvl1pPr>
          </a:lstStyle>
          <a:p>
            <a:fld id="{E9E1DC8B-0A09-DC4E-ABCE-FAAA12F0302B}" type="slidenum">
              <a:rPr lang="en-US" smtClean="0"/>
              <a:t>‹nr.›</a:t>
            </a:fld>
            <a:endParaRPr lang="en-US"/>
          </a:p>
        </p:txBody>
      </p:sp>
    </p:spTree>
    <p:extLst>
      <p:ext uri="{BB962C8B-B14F-4D97-AF65-F5344CB8AC3E}">
        <p14:creationId xmlns:p14="http://schemas.microsoft.com/office/powerpoint/2010/main" val="20685749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6363" cy="513508"/>
          </a:xfrm>
          <a:prstGeom prst="rect">
            <a:avLst/>
          </a:prstGeom>
        </p:spPr>
        <p:txBody>
          <a:bodyPr vert="horz" lIns="94906" tIns="47453" rIns="94906" bIns="47453" rtlCol="0"/>
          <a:lstStyle>
            <a:lvl1pPr algn="l">
              <a:defRPr sz="1200"/>
            </a:lvl1pPr>
          </a:lstStyle>
          <a:p>
            <a:endParaRPr lang="en-US"/>
          </a:p>
        </p:txBody>
      </p:sp>
      <p:sp>
        <p:nvSpPr>
          <p:cNvPr id="3" name="Date Placeholder 2"/>
          <p:cNvSpPr>
            <a:spLocks noGrp="1"/>
          </p:cNvSpPr>
          <p:nvPr>
            <p:ph type="dt" idx="1"/>
          </p:nvPr>
        </p:nvSpPr>
        <p:spPr>
          <a:xfrm>
            <a:off x="4021295" y="0"/>
            <a:ext cx="3076363" cy="513508"/>
          </a:xfrm>
          <a:prstGeom prst="rect">
            <a:avLst/>
          </a:prstGeom>
        </p:spPr>
        <p:txBody>
          <a:bodyPr vert="horz" lIns="94906" tIns="47453" rIns="94906" bIns="47453" rtlCol="0"/>
          <a:lstStyle>
            <a:lvl1pPr algn="r">
              <a:defRPr sz="1200"/>
            </a:lvl1pPr>
          </a:lstStyle>
          <a:p>
            <a:fld id="{247A641A-FC50-3840-A830-42D90553FE8C}" type="datetimeFigureOut">
              <a:rPr lang="en-US" smtClean="0"/>
              <a:t>6/1/2021</a:t>
            </a:fld>
            <a:endParaRPr lang="en-US"/>
          </a:p>
        </p:txBody>
      </p:sp>
      <p:sp>
        <p:nvSpPr>
          <p:cNvPr id="4" name="Slide Image Placeholder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4906" tIns="47453" rIns="94906" bIns="47453" rtlCol="0" anchor="ctr"/>
          <a:lstStyle/>
          <a:p>
            <a:endParaRPr lang="en-US"/>
          </a:p>
        </p:txBody>
      </p:sp>
      <p:sp>
        <p:nvSpPr>
          <p:cNvPr id="5" name="Notes Placeholder 4"/>
          <p:cNvSpPr>
            <a:spLocks noGrp="1"/>
          </p:cNvSpPr>
          <p:nvPr>
            <p:ph type="body" sz="quarter" idx="3"/>
          </p:nvPr>
        </p:nvSpPr>
        <p:spPr>
          <a:xfrm>
            <a:off x="709930" y="4925407"/>
            <a:ext cx="5679440" cy="4029879"/>
          </a:xfrm>
          <a:prstGeom prst="rect">
            <a:avLst/>
          </a:prstGeom>
        </p:spPr>
        <p:txBody>
          <a:bodyPr vert="horz" lIns="94906" tIns="47453" rIns="94906" bIns="4745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9721107"/>
            <a:ext cx="3076363" cy="513507"/>
          </a:xfrm>
          <a:prstGeom prst="rect">
            <a:avLst/>
          </a:prstGeom>
        </p:spPr>
        <p:txBody>
          <a:bodyPr vert="horz" lIns="94906" tIns="47453" rIns="94906" bIns="47453" rtlCol="0" anchor="b"/>
          <a:lstStyle>
            <a:lvl1pPr algn="l">
              <a:defRPr sz="1200"/>
            </a:lvl1pPr>
          </a:lstStyle>
          <a:p>
            <a:endParaRPr lang="en-US"/>
          </a:p>
        </p:txBody>
      </p:sp>
      <p:sp>
        <p:nvSpPr>
          <p:cNvPr id="7" name="Slide Number Placeholder 6"/>
          <p:cNvSpPr>
            <a:spLocks noGrp="1"/>
          </p:cNvSpPr>
          <p:nvPr>
            <p:ph type="sldNum" sz="quarter" idx="5"/>
          </p:nvPr>
        </p:nvSpPr>
        <p:spPr>
          <a:xfrm>
            <a:off x="4021295" y="9721107"/>
            <a:ext cx="3076363" cy="513507"/>
          </a:xfrm>
          <a:prstGeom prst="rect">
            <a:avLst/>
          </a:prstGeom>
        </p:spPr>
        <p:txBody>
          <a:bodyPr vert="horz" lIns="94906" tIns="47453" rIns="94906" bIns="47453" rtlCol="0" anchor="b"/>
          <a:lstStyle>
            <a:lvl1pPr algn="r">
              <a:defRPr sz="1200"/>
            </a:lvl1pPr>
          </a:lstStyle>
          <a:p>
            <a:fld id="{8C896355-3DDC-9949-861F-AD0908BFCC23}" type="slidenum">
              <a:rPr lang="en-US" smtClean="0"/>
              <a:t>‹nr.›</a:t>
            </a:fld>
            <a:endParaRPr lang="en-US"/>
          </a:p>
        </p:txBody>
      </p:sp>
    </p:spTree>
    <p:extLst>
      <p:ext uri="{BB962C8B-B14F-4D97-AF65-F5344CB8AC3E}">
        <p14:creationId xmlns:p14="http://schemas.microsoft.com/office/powerpoint/2010/main" val="209977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8C896355-3DDC-9949-861F-AD0908BFCC23}" type="slidenum">
              <a:rPr lang="en-US" smtClean="0"/>
              <a:t>1</a:t>
            </a:fld>
            <a:endParaRPr lang="en-US"/>
          </a:p>
        </p:txBody>
      </p:sp>
    </p:spTree>
    <p:extLst>
      <p:ext uri="{BB962C8B-B14F-4D97-AF65-F5344CB8AC3E}">
        <p14:creationId xmlns:p14="http://schemas.microsoft.com/office/powerpoint/2010/main" val="2508490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10"/>
          </p:nvPr>
        </p:nvSpPr>
        <p:spPr/>
        <p:txBody>
          <a:bodyPr/>
          <a:lstStyle/>
          <a:p>
            <a:fld id="{8C896355-3DDC-9949-861F-AD0908BFCC23}" type="slidenum">
              <a:rPr lang="en-US" smtClean="0"/>
              <a:t>2</a:t>
            </a:fld>
            <a:endParaRPr lang="en-US"/>
          </a:p>
        </p:txBody>
      </p:sp>
    </p:spTree>
    <p:extLst>
      <p:ext uri="{BB962C8B-B14F-4D97-AF65-F5344CB8AC3E}">
        <p14:creationId xmlns:p14="http://schemas.microsoft.com/office/powerpoint/2010/main" val="253795797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esign.aau.dk/skabeloner/powerpoint" TargetMode="External"/><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rugerguide">
    <p:spTree>
      <p:nvGrpSpPr>
        <p:cNvPr id="1" name=""/>
        <p:cNvGrpSpPr/>
        <p:nvPr/>
      </p:nvGrpSpPr>
      <p:grpSpPr>
        <a:xfrm>
          <a:off x="0" y="0"/>
          <a:ext cx="0" cy="0"/>
          <a:chOff x="0" y="0"/>
          <a:chExt cx="0" cy="0"/>
        </a:xfrm>
      </p:grpSpPr>
      <p:sp>
        <p:nvSpPr>
          <p:cNvPr id="2" name="Rektangel 1"/>
          <p:cNvSpPr/>
          <p:nvPr userDrawn="1"/>
        </p:nvSpPr>
        <p:spPr>
          <a:xfrm>
            <a:off x="505731" y="1155050"/>
            <a:ext cx="8091261" cy="369332"/>
          </a:xfrm>
          <a:prstGeom prst="rect">
            <a:avLst/>
          </a:prstGeom>
        </p:spPr>
        <p:txBody>
          <a:bodyPr wrap="square">
            <a:spAutoFit/>
          </a:bodyPr>
          <a:lstStyle/>
          <a:p>
            <a:r>
              <a:rPr lang="en-US" dirty="0" smtClean="0">
                <a:solidFill>
                  <a:srgbClr val="DF6752"/>
                </a:solidFill>
              </a:rPr>
              <a:t>- SLET DETTE SLIDE, FØR DU FÆRDIGGØR PRÆSENTATIONEN</a:t>
            </a:r>
            <a:endParaRPr lang="da-DK" dirty="0">
              <a:solidFill>
                <a:srgbClr val="DF6752"/>
              </a:solidFill>
            </a:endParaRPr>
          </a:p>
        </p:txBody>
      </p:sp>
      <p:sp>
        <p:nvSpPr>
          <p:cNvPr id="5" name="Text Box 48"/>
          <p:cNvSpPr txBox="1">
            <a:spLocks noChangeArrowheads="1"/>
          </p:cNvSpPr>
          <p:nvPr userDrawn="1"/>
        </p:nvSpPr>
        <p:spPr bwMode="auto">
          <a:xfrm>
            <a:off x="587375" y="1960595"/>
            <a:ext cx="2327618" cy="3208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100000"/>
              </a:lnSpc>
              <a:spcAft>
                <a:spcPts val="600"/>
              </a:spcAft>
              <a:defRPr/>
            </a:pPr>
            <a:r>
              <a:rPr lang="da-DK" sz="1000" b="1" spc="300" noProof="1" smtClean="0">
                <a:solidFill>
                  <a:schemeClr val="tx1"/>
                </a:solidFill>
                <a:latin typeface="+mn-lt"/>
                <a:cs typeface="Arial" panose="020B0604020202020204" pitchFamily="34" charset="0"/>
              </a:rPr>
              <a:t>AAU-SKABELONER TIL POWERPOINT</a:t>
            </a:r>
            <a:r>
              <a:rPr lang="da-DK" sz="1000" b="1" noProof="1" smtClean="0">
                <a:solidFill>
                  <a:schemeClr val="tx1"/>
                </a:solidFill>
                <a:latin typeface="+mn-lt"/>
                <a:cs typeface="Arial" panose="020B0604020202020204" pitchFamily="34" charset="0"/>
              </a:rPr>
              <a:t/>
            </a:r>
            <a:br>
              <a:rPr lang="da-DK" sz="1000" b="1" noProof="1" smtClean="0">
                <a:solidFill>
                  <a:schemeClr val="tx1"/>
                </a:solidFill>
                <a:latin typeface="+mn-lt"/>
                <a:cs typeface="Arial" panose="020B0604020202020204" pitchFamily="34" charset="0"/>
              </a:rPr>
            </a:br>
            <a:r>
              <a:rPr lang="da-DK" sz="1000" b="1" noProof="1" smtClean="0">
                <a:solidFill>
                  <a:schemeClr val="tx1"/>
                </a:solidFill>
                <a:latin typeface="+mn-lt"/>
                <a:cs typeface="Arial" panose="020B0604020202020204" pitchFamily="34" charset="0"/>
              </a:rPr>
              <a:t/>
            </a:r>
            <a:br>
              <a:rPr lang="da-DK" sz="1000" b="1" noProof="1" smtClean="0">
                <a:solidFill>
                  <a:schemeClr val="tx1"/>
                </a:solidFill>
                <a:latin typeface="+mn-lt"/>
                <a:cs typeface="Arial" panose="020B0604020202020204" pitchFamily="34" charset="0"/>
              </a:rPr>
            </a:br>
            <a:r>
              <a:rPr lang="da-DK" sz="900" b="0" dirty="0" smtClean="0">
                <a:effectLst/>
                <a:latin typeface="+mn-lt"/>
                <a:ea typeface="Calibri" panose="020F0502020204030204" pitchFamily="34" charset="0"/>
                <a:cs typeface="Times New Roman" panose="02020603050405020304" pitchFamily="18" charset="0"/>
              </a:rPr>
              <a:t>Når du åbner PowerPoint på din pc, kan du vælge</a:t>
            </a:r>
            <a:r>
              <a:rPr lang="da-DK" sz="900" b="0" baseline="0" dirty="0" smtClean="0">
                <a:effectLst/>
                <a:latin typeface="+mn-lt"/>
                <a:ea typeface="Calibri" panose="020F0502020204030204" pitchFamily="34" charset="0"/>
                <a:cs typeface="Times New Roman" panose="02020603050405020304" pitchFamily="18" charset="0"/>
              </a:rPr>
              <a:t> mellem to </a:t>
            </a:r>
            <a:r>
              <a:rPr lang="da-DK" sz="900" b="0" dirty="0" smtClean="0">
                <a:effectLst/>
                <a:latin typeface="+mn-lt"/>
                <a:ea typeface="Calibri" panose="020F0502020204030204" pitchFamily="34" charset="0"/>
                <a:cs typeface="Times New Roman" panose="02020603050405020304" pitchFamily="18" charset="0"/>
              </a:rPr>
              <a:t>skabeloner i 16:9-format med</a:t>
            </a:r>
            <a:r>
              <a:rPr lang="da-DK" sz="900" b="0" baseline="0" dirty="0" smtClean="0">
                <a:effectLst/>
                <a:latin typeface="+mn-lt"/>
                <a:ea typeface="Calibri" panose="020F0502020204030204" pitchFamily="34" charset="0"/>
                <a:cs typeface="Times New Roman" panose="02020603050405020304" pitchFamily="18" charset="0"/>
              </a:rPr>
              <a:t> enten det danske eller engelske AAU-logo.</a:t>
            </a:r>
            <a:endParaRPr lang="da-DK" sz="900" b="0" dirty="0" smtClean="0">
              <a:effectLst/>
              <a:latin typeface="+mn-lt"/>
              <a:ea typeface="Calibri" panose="020F0502020204030204" pitchFamily="34" charset="0"/>
              <a:cs typeface="Times New Roman" panose="02020603050405020304" pitchFamily="18" charset="0"/>
            </a:endParaRPr>
          </a:p>
          <a:p>
            <a:pPr>
              <a:lnSpc>
                <a:spcPct val="100000"/>
              </a:lnSpc>
              <a:spcAft>
                <a:spcPts val="1000"/>
              </a:spcAft>
            </a:pPr>
            <a:r>
              <a:rPr lang="da-DK" sz="900" b="0" dirty="0" smtClean="0">
                <a:effectLst/>
                <a:latin typeface="+mn-lt"/>
                <a:ea typeface="Calibri" panose="020F0502020204030204" pitchFamily="34" charset="0"/>
                <a:cs typeface="Times New Roman" panose="02020603050405020304" pitchFamily="18" charset="0"/>
              </a:rPr>
              <a:t>Det</a:t>
            </a:r>
            <a:r>
              <a:rPr lang="da-DK" sz="900" b="0" baseline="0" dirty="0" smtClean="0">
                <a:effectLst/>
                <a:latin typeface="+mn-lt"/>
                <a:ea typeface="Calibri" panose="020F0502020204030204" pitchFamily="34" charset="0"/>
                <a:cs typeface="Times New Roman" panose="02020603050405020304" pitchFamily="18" charset="0"/>
              </a:rPr>
              <a:t> er også muligt at hente PowerPoint-skabelonerne på: </a:t>
            </a:r>
            <a:r>
              <a:rPr lang="da-DK" sz="900" b="0" baseline="0" dirty="0" smtClean="0">
                <a:effectLst/>
                <a:latin typeface="+mn-lt"/>
                <a:ea typeface="Calibri" panose="020F0502020204030204" pitchFamily="34" charset="0"/>
                <a:cs typeface="Times New Roman" panose="02020603050405020304" pitchFamily="18" charset="0"/>
                <a:hlinkClick r:id="rId2"/>
              </a:rPr>
              <a:t>www.design.aau.dk/skabeloner/</a:t>
            </a:r>
            <a:r>
              <a:rPr lang="da-DK" sz="900" b="0" baseline="0" dirty="0" err="1" smtClean="0">
                <a:effectLst/>
                <a:latin typeface="+mn-lt"/>
                <a:ea typeface="Calibri" panose="020F0502020204030204" pitchFamily="34" charset="0"/>
                <a:cs typeface="Times New Roman" panose="02020603050405020304" pitchFamily="18" charset="0"/>
                <a:hlinkClick r:id="rId2"/>
              </a:rPr>
              <a:t>powerpoint</a:t>
            </a:r>
            <a:r>
              <a:rPr lang="da-DK" sz="900" b="0" baseline="0" dirty="0" smtClean="0">
                <a:effectLst/>
                <a:latin typeface="+mn-lt"/>
                <a:ea typeface="Calibri" panose="020F0502020204030204" pitchFamily="34" charset="0"/>
                <a:cs typeface="Times New Roman" panose="02020603050405020304" pitchFamily="18" charset="0"/>
              </a:rPr>
              <a:t>. Her kan du også hente den generelle AAU PowerPoint til inspiration. Denne vil løbende blive opdateret med de nyeste tal og informationer. Du kan her slette de slides du ikke vil bruge. </a:t>
            </a:r>
          </a:p>
          <a:p>
            <a:pPr marL="0" marR="0" lvl="0" indent="0" algn="l" defTabSz="914330" rtl="0" eaLnBrk="0" fontAlgn="auto" latinLnBrk="0" hangingPunct="0">
              <a:lnSpc>
                <a:spcPct val="100000"/>
              </a:lnSpc>
              <a:spcBef>
                <a:spcPts val="0"/>
              </a:spcBef>
              <a:spcAft>
                <a:spcPts val="1000"/>
              </a:spcAft>
              <a:buClrTx/>
              <a:buSzTx/>
              <a:buFontTx/>
              <a:buNone/>
              <a:tabLst/>
              <a:defRPr/>
            </a:pPr>
            <a:r>
              <a:rPr lang="da-DK" sz="1000" b="1" kern="1200" spc="300" noProof="1" smtClean="0">
                <a:solidFill>
                  <a:schemeClr val="tx1"/>
                </a:solidFill>
                <a:latin typeface="Arial" charset="0"/>
                <a:ea typeface="+mn-ea"/>
                <a:cs typeface="Arial" panose="020B0604020202020204" pitchFamily="34" charset="0"/>
              </a:rPr>
              <a:t>SKRIFT</a:t>
            </a:r>
            <a:br>
              <a:rPr lang="da-DK" sz="1000" b="1" kern="1200" spc="300" noProof="1" smtClean="0">
                <a:solidFill>
                  <a:schemeClr val="tx1"/>
                </a:solidFill>
                <a:latin typeface="Arial" charset="0"/>
                <a:ea typeface="+mn-ea"/>
                <a:cs typeface="Arial" panose="020B0604020202020204" pitchFamily="34" charset="0"/>
              </a:rPr>
            </a:br>
            <a:r>
              <a:rPr lang="da-DK" sz="1050" b="1" kern="1200" noProof="1" smtClean="0">
                <a:solidFill>
                  <a:schemeClr val="tx1"/>
                </a:solidFill>
                <a:latin typeface="Arial" charset="0"/>
                <a:ea typeface="+mn-ea"/>
                <a:cs typeface="Arial" panose="020B0604020202020204" pitchFamily="34" charset="0"/>
              </a:rPr>
              <a:t/>
            </a:r>
            <a:br>
              <a:rPr lang="da-DK" sz="1050" b="1" kern="1200" noProof="1" smtClean="0">
                <a:solidFill>
                  <a:schemeClr val="tx1"/>
                </a:solidFill>
                <a:latin typeface="Arial" charset="0"/>
                <a:ea typeface="+mn-ea"/>
                <a:cs typeface="Arial" panose="020B0604020202020204" pitchFamily="34" charset="0"/>
              </a:rPr>
            </a:br>
            <a:r>
              <a:rPr lang="da-DK" altLang="da-DK" sz="900" b="0" kern="1200" noProof="1" smtClean="0">
                <a:solidFill>
                  <a:schemeClr val="tx1"/>
                </a:solidFill>
                <a:latin typeface="Arial" charset="0"/>
                <a:ea typeface="+mn-ea"/>
                <a:cs typeface="Arial" panose="020B0604020202020204" pitchFamily="34" charset="0"/>
              </a:rPr>
              <a:t>AAU anvender vores</a:t>
            </a:r>
            <a:r>
              <a:rPr lang="da-DK" altLang="da-DK" sz="900" b="0" kern="1200" baseline="0" noProof="1" smtClean="0">
                <a:solidFill>
                  <a:schemeClr val="tx1"/>
                </a:solidFill>
                <a:latin typeface="Arial" charset="0"/>
                <a:ea typeface="+mn-ea"/>
                <a:cs typeface="Arial" panose="020B0604020202020204" pitchFamily="34" charset="0"/>
              </a:rPr>
              <a:t> sekundære </a:t>
            </a:r>
            <a:r>
              <a:rPr lang="da-DK" altLang="da-DK" sz="900" b="0" kern="1200" noProof="1" smtClean="0">
                <a:solidFill>
                  <a:schemeClr val="tx1"/>
                </a:solidFill>
                <a:latin typeface="Arial" charset="0"/>
                <a:ea typeface="+mn-ea"/>
                <a:cs typeface="Arial" panose="020B0604020202020204" pitchFamily="34" charset="0"/>
              </a:rPr>
              <a:t>skrifttype Arial i PowerPoint-præsentationer.</a:t>
            </a:r>
          </a:p>
          <a:p>
            <a:pPr>
              <a:lnSpc>
                <a:spcPct val="115000"/>
              </a:lnSpc>
              <a:spcAft>
                <a:spcPts val="1000"/>
              </a:spcAft>
            </a:pPr>
            <a:endParaRPr lang="da-DK" sz="900" b="0" dirty="0" smtClean="0">
              <a:effectLst/>
              <a:latin typeface="+mn-lt"/>
              <a:ea typeface="Calibri" panose="020F0502020204030204" pitchFamily="34" charset="0"/>
              <a:cs typeface="Times New Roman" panose="02020603050405020304" pitchFamily="18" charset="0"/>
            </a:endParaRPr>
          </a:p>
        </p:txBody>
      </p:sp>
      <p:sp>
        <p:nvSpPr>
          <p:cNvPr id="12" name="Text Box 48"/>
          <p:cNvSpPr txBox="1">
            <a:spLocks noChangeArrowheads="1"/>
          </p:cNvSpPr>
          <p:nvPr userDrawn="1"/>
        </p:nvSpPr>
        <p:spPr bwMode="auto">
          <a:xfrm>
            <a:off x="6269374" y="1960595"/>
            <a:ext cx="2327618" cy="3821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defRPr/>
            </a:pPr>
            <a:r>
              <a:rPr lang="da-DK" sz="1000" b="1" kern="1200" spc="300" noProof="1" smtClean="0">
                <a:solidFill>
                  <a:schemeClr val="tx1"/>
                </a:solidFill>
                <a:latin typeface="+mn-lt"/>
                <a:ea typeface="+mn-ea"/>
                <a:cs typeface="Arial" panose="020B0604020202020204" pitchFamily="34" charset="0"/>
              </a:rPr>
              <a:t>SKABELONENS FARVER</a:t>
            </a:r>
          </a:p>
          <a:p>
            <a:pPr eaLnBrk="1" hangingPunct="1">
              <a:lnSpc>
                <a:spcPct val="90000"/>
              </a:lnSpc>
              <a:spcAft>
                <a:spcPts val="600"/>
              </a:spcAft>
              <a:defRPr/>
            </a:pPr>
            <a:r>
              <a:rPr lang="da-DK" sz="1100" b="1" kern="1200" noProof="1" smtClean="0">
                <a:solidFill>
                  <a:schemeClr val="tx1"/>
                </a:solidFill>
                <a:latin typeface="Arial" charset="0"/>
                <a:ea typeface="+mn-ea"/>
                <a:cs typeface="Arial" panose="020B0604020202020204" pitchFamily="34" charset="0"/>
              </a:rPr>
              <a:t/>
            </a:r>
            <a:br>
              <a:rPr lang="da-DK" sz="1100" b="1" kern="1200" noProof="1" smtClean="0">
                <a:solidFill>
                  <a:schemeClr val="tx1"/>
                </a:solidFill>
                <a:latin typeface="Arial" charset="0"/>
                <a:ea typeface="+mn-ea"/>
                <a:cs typeface="Arial" panose="020B0604020202020204" pitchFamily="34" charset="0"/>
              </a:rPr>
            </a:br>
            <a:r>
              <a:rPr lang="da-DK" sz="900" b="0" kern="1200" noProof="1" smtClean="0">
                <a:solidFill>
                  <a:schemeClr val="tx1"/>
                </a:solidFill>
                <a:latin typeface="Arial" charset="0"/>
                <a:ea typeface="+mn-ea"/>
                <a:cs typeface="Arial" panose="020B0604020202020204" pitchFamily="34" charset="0"/>
              </a:rPr>
              <a:t>Du kan vælge mellem en række farver til baggrunde og grafer.</a:t>
            </a:r>
          </a:p>
          <a:p>
            <a:pPr eaLnBrk="1" hangingPunct="1">
              <a:lnSpc>
                <a:spcPct val="90000"/>
              </a:lnSpc>
              <a:spcAft>
                <a:spcPts val="600"/>
              </a:spcAft>
              <a:defRPr/>
            </a:pPr>
            <a:r>
              <a:rPr lang="da-DK" sz="900" b="0" kern="1200" noProof="1" smtClean="0">
                <a:solidFill>
                  <a:schemeClr val="tx1"/>
                </a:solidFill>
                <a:latin typeface="Arial" charset="0"/>
                <a:ea typeface="+mn-ea"/>
                <a:cs typeface="Arial" panose="020B0604020202020204" pitchFamily="34" charset="0"/>
              </a:rPr>
              <a:t>Højreklik på den flade, du vil skifte farve på, og derefter malerbøtte-ikonet (Fyldfarve til figur)</a:t>
            </a:r>
          </a:p>
          <a:p>
            <a:pPr eaLnBrk="1" hangingPunct="1">
              <a:lnSpc>
                <a:spcPct val="90000"/>
              </a:lnSpc>
              <a:spcAft>
                <a:spcPts val="600"/>
              </a:spcAft>
              <a:defRPr/>
            </a:pPr>
            <a:endParaRPr lang="da-DK" sz="1000" b="1" spc="300" noProof="1" smtClean="0">
              <a:solidFill>
                <a:schemeClr val="tx1"/>
              </a:solidFill>
              <a:latin typeface="+mn-lt"/>
              <a:cs typeface="Arial" panose="020B0604020202020204" pitchFamily="34" charset="0"/>
            </a:endParaRPr>
          </a:p>
          <a:p>
            <a:pPr eaLnBrk="1" hangingPunct="1">
              <a:lnSpc>
                <a:spcPct val="90000"/>
              </a:lnSpc>
              <a:spcAft>
                <a:spcPts val="600"/>
              </a:spcAft>
              <a:defRPr/>
            </a:pPr>
            <a:r>
              <a:rPr lang="da-DK" sz="1000" b="1" spc="300" noProof="1" smtClean="0">
                <a:solidFill>
                  <a:schemeClr val="tx1"/>
                </a:solidFill>
                <a:latin typeface="+mn-lt"/>
                <a:cs typeface="Arial" panose="020B0604020202020204" pitchFamily="34" charset="0"/>
              </a:rPr>
              <a:t>BILLEDSTØRRELSER</a:t>
            </a:r>
          </a:p>
          <a:p>
            <a:pPr eaLnBrk="1" hangingPunct="1">
              <a:lnSpc>
                <a:spcPct val="90000"/>
              </a:lnSpc>
              <a:spcAft>
                <a:spcPts val="600"/>
              </a:spcAft>
              <a:defRPr/>
            </a:pPr>
            <a:r>
              <a:rPr lang="da-DK" sz="1000" b="1" noProof="1">
                <a:solidFill>
                  <a:schemeClr val="tx1"/>
                </a:solidFill>
                <a:latin typeface="+mj-lt"/>
                <a:cs typeface="Arial" panose="020B0604020202020204" pitchFamily="34" charset="0"/>
              </a:rPr>
              <a:t/>
            </a:r>
            <a:br>
              <a:rPr lang="da-DK" sz="1000" b="1" noProof="1">
                <a:solidFill>
                  <a:schemeClr val="tx1"/>
                </a:solidFill>
                <a:latin typeface="+mj-lt"/>
                <a:cs typeface="Arial" panose="020B0604020202020204" pitchFamily="34" charset="0"/>
              </a:rPr>
            </a:br>
            <a:r>
              <a:rPr lang="da-DK" sz="900" b="0" noProof="1" smtClean="0">
                <a:solidFill>
                  <a:schemeClr val="tx1"/>
                </a:solidFill>
                <a:latin typeface="+mn-lt"/>
                <a:cs typeface="Arial" panose="020B0604020202020204" pitchFamily="34" charset="0"/>
              </a:rPr>
              <a:t>Sørg</a:t>
            </a:r>
            <a:r>
              <a:rPr lang="da-DK" sz="900" b="0" baseline="0" noProof="1" smtClean="0">
                <a:solidFill>
                  <a:schemeClr val="tx1"/>
                </a:solidFill>
                <a:latin typeface="+mn-lt"/>
                <a:cs typeface="Arial" panose="020B0604020202020204" pitchFamily="34" charset="0"/>
              </a:rPr>
              <a:t> for at bruge højkvalitetsbilleder i de forskellige layouts. Undgå at skulle skalerer små billeder op, da dette vil gøre dem pixileret og se uprofessionelt ud. </a:t>
            </a:r>
          </a:p>
          <a:p>
            <a:pPr eaLnBrk="1" hangingPunct="1">
              <a:lnSpc>
                <a:spcPct val="90000"/>
              </a:lnSpc>
              <a:spcAft>
                <a:spcPts val="600"/>
              </a:spcAft>
              <a:defRPr/>
            </a:pPr>
            <a:r>
              <a:rPr lang="da-DK" sz="900" b="0" baseline="0" noProof="1" smtClean="0">
                <a:solidFill>
                  <a:schemeClr val="tx1"/>
                </a:solidFill>
                <a:latin typeface="+mn-lt"/>
                <a:cs typeface="Arial" panose="020B0604020202020204" pitchFamily="34" charset="0"/>
              </a:rPr>
              <a:t>Via Skyfish vil i kunne søge og downloade højkvalitetsbilleder fra AAU. </a:t>
            </a:r>
          </a:p>
          <a:p>
            <a:pPr eaLnBrk="1" hangingPunct="1">
              <a:lnSpc>
                <a:spcPct val="90000"/>
              </a:lnSpc>
              <a:spcAft>
                <a:spcPts val="600"/>
              </a:spcAft>
              <a:defRPr/>
            </a:pPr>
            <a:r>
              <a:rPr lang="da-DK" sz="900" b="0" baseline="0" noProof="1" smtClean="0">
                <a:solidFill>
                  <a:schemeClr val="tx1"/>
                </a:solidFill>
                <a:latin typeface="+mn-lt"/>
                <a:cs typeface="Arial" panose="020B0604020202020204" pitchFamily="34" charset="0"/>
              </a:rPr>
              <a:t>Mange højkvalitetsbilleder giver selvfølgelig en stor filstørrelse på PowerPointen. Hvis dette bliver et problem, kan det løses når i gemmer præsentationen under: </a:t>
            </a:r>
            <a:br>
              <a:rPr lang="da-DK" sz="900" b="0" baseline="0" noProof="1" smtClean="0">
                <a:solidFill>
                  <a:schemeClr val="tx1"/>
                </a:solidFill>
                <a:latin typeface="+mn-lt"/>
                <a:cs typeface="Arial" panose="020B0604020202020204" pitchFamily="34" charset="0"/>
              </a:rPr>
            </a:br>
            <a:r>
              <a:rPr lang="da-DK" sz="900" b="1" baseline="0" noProof="1" smtClean="0">
                <a:solidFill>
                  <a:schemeClr val="tx1"/>
                </a:solidFill>
                <a:latin typeface="+mn-lt"/>
                <a:cs typeface="Arial" panose="020B0604020202020204" pitchFamily="34" charset="0"/>
              </a:rPr>
              <a:t>Gem som  - Gennemse - Komprimeringsindstillinger. </a:t>
            </a:r>
            <a:r>
              <a:rPr lang="da-DK" sz="900" b="0" baseline="0" noProof="1" smtClean="0">
                <a:solidFill>
                  <a:schemeClr val="tx1"/>
                </a:solidFill>
                <a:latin typeface="+mn-lt"/>
                <a:cs typeface="Arial" panose="020B0604020202020204" pitchFamily="34" charset="0"/>
              </a:rPr>
              <a:t>Sørg dog for ikke at gemme under 150 ppi. </a:t>
            </a:r>
          </a:p>
        </p:txBody>
      </p:sp>
      <p:sp>
        <p:nvSpPr>
          <p:cNvPr id="13" name="Text Box 48"/>
          <p:cNvSpPr txBox="1">
            <a:spLocks noChangeArrowheads="1"/>
          </p:cNvSpPr>
          <p:nvPr userDrawn="1"/>
        </p:nvSpPr>
        <p:spPr bwMode="auto">
          <a:xfrm>
            <a:off x="9116078" y="1959811"/>
            <a:ext cx="2285301" cy="3565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defRPr/>
            </a:pPr>
            <a:r>
              <a:rPr lang="da-DK" sz="1000" b="1" kern="1200" spc="300" noProof="1" smtClean="0">
                <a:solidFill>
                  <a:schemeClr val="tx1"/>
                </a:solidFill>
                <a:latin typeface="Arial" charset="0"/>
                <a:ea typeface="+mn-ea"/>
                <a:cs typeface="Arial" panose="020B0604020202020204" pitchFamily="34" charset="0"/>
              </a:rPr>
              <a:t>INDSÆT BILLEDE</a:t>
            </a:r>
          </a:p>
          <a:p>
            <a:pPr eaLnBrk="1" hangingPunct="1">
              <a:lnSpc>
                <a:spcPct val="90000"/>
              </a:lnSpc>
              <a:spcAft>
                <a:spcPts val="600"/>
              </a:spcAft>
              <a:defRPr/>
            </a:pPr>
            <a:r>
              <a:rPr lang="da-DK" sz="1100" b="1" kern="1200" noProof="1" smtClean="0">
                <a:solidFill>
                  <a:schemeClr val="tx1"/>
                </a:solidFill>
                <a:latin typeface="Arial" charset="0"/>
                <a:ea typeface="+mn-ea"/>
                <a:cs typeface="Arial" panose="020B0604020202020204" pitchFamily="34" charset="0"/>
              </a:rPr>
              <a:t/>
            </a:r>
            <a:br>
              <a:rPr lang="da-DK" sz="1100" b="1" kern="1200" noProof="1" smtClean="0">
                <a:solidFill>
                  <a:schemeClr val="tx1"/>
                </a:solidFill>
                <a:latin typeface="Arial" charset="0"/>
                <a:ea typeface="+mn-ea"/>
                <a:cs typeface="Arial" panose="020B0604020202020204" pitchFamily="34" charset="0"/>
              </a:rPr>
            </a:br>
            <a:r>
              <a:rPr lang="da-DK" sz="900" b="0" kern="1200" noProof="1" smtClean="0">
                <a:solidFill>
                  <a:schemeClr val="tx1"/>
                </a:solidFill>
                <a:latin typeface="Arial" charset="0"/>
                <a:ea typeface="+mn-ea"/>
                <a:cs typeface="Arial" panose="020B0604020202020204" pitchFamily="34" charset="0"/>
              </a:rPr>
              <a:t>På layouts med billedholder: Klik på ikon og vælg </a:t>
            </a:r>
            <a:r>
              <a:rPr lang="da-DK" sz="900" b="1" kern="1200" noProof="1" smtClean="0">
                <a:solidFill>
                  <a:schemeClr val="tx1"/>
                </a:solidFill>
                <a:latin typeface="Arial" charset="0"/>
                <a:ea typeface="+mn-ea"/>
                <a:cs typeface="Arial" panose="020B0604020202020204" pitchFamily="34" charset="0"/>
              </a:rPr>
              <a:t>Indsæt</a:t>
            </a:r>
          </a:p>
          <a:p>
            <a:pPr eaLnBrk="1" hangingPunct="1">
              <a:lnSpc>
                <a:spcPct val="90000"/>
              </a:lnSpc>
              <a:spcAft>
                <a:spcPts val="600"/>
              </a:spcAft>
              <a:defRPr/>
            </a:pPr>
            <a:r>
              <a:rPr lang="da-DK" sz="900" b="0" kern="1200" noProof="1" smtClean="0">
                <a:solidFill>
                  <a:schemeClr val="tx1"/>
                </a:solidFill>
                <a:latin typeface="Arial" charset="0"/>
                <a:ea typeface="+mn-ea"/>
                <a:cs typeface="Arial" panose="020B0604020202020204" pitchFamily="34" charset="0"/>
              </a:rPr>
              <a:t>Teksten ”Klik her, hvis du vil udskifte billedet” bliver ikke vist i din præsentation.  </a:t>
            </a:r>
          </a:p>
          <a:p>
            <a:pPr eaLnBrk="1" hangingPunct="1">
              <a:lnSpc>
                <a:spcPct val="90000"/>
              </a:lnSpc>
              <a:spcAft>
                <a:spcPts val="600"/>
              </a:spcAft>
              <a:defRPr/>
            </a:pPr>
            <a:endParaRPr lang="da-DK" sz="1000" b="1" noProof="1" smtClean="0">
              <a:solidFill>
                <a:schemeClr val="tx1"/>
              </a:solidFill>
              <a:latin typeface="+mj-lt"/>
              <a:cs typeface="Arial" panose="020B0604020202020204" pitchFamily="34" charset="0"/>
            </a:endParaRPr>
          </a:p>
          <a:p>
            <a:pPr eaLnBrk="1" hangingPunct="1">
              <a:lnSpc>
                <a:spcPct val="90000"/>
              </a:lnSpc>
              <a:spcAft>
                <a:spcPts val="600"/>
              </a:spcAft>
              <a:defRPr/>
            </a:pPr>
            <a:r>
              <a:rPr lang="da-DK" sz="1000" b="1" spc="300" noProof="1" smtClean="0">
                <a:solidFill>
                  <a:schemeClr val="tx1"/>
                </a:solidFill>
                <a:latin typeface="+mn-lt"/>
                <a:cs typeface="Arial" panose="020B0604020202020204" pitchFamily="34" charset="0"/>
              </a:rPr>
              <a:t>BESKÆR BILLEDE</a:t>
            </a:r>
          </a:p>
          <a:p>
            <a:pPr eaLnBrk="1" hangingPunct="1">
              <a:lnSpc>
                <a:spcPct val="90000"/>
              </a:lnSpc>
              <a:spcAft>
                <a:spcPts val="600"/>
              </a:spcAft>
              <a:defRPr/>
            </a:pPr>
            <a:r>
              <a:rPr lang="da-DK" sz="1000" b="1" noProof="1">
                <a:solidFill>
                  <a:schemeClr val="tx1"/>
                </a:solidFill>
                <a:latin typeface="+mj-lt"/>
                <a:cs typeface="Arial" panose="020B0604020202020204" pitchFamily="34" charset="0"/>
              </a:rPr>
              <a:t/>
            </a:r>
            <a:br>
              <a:rPr lang="da-DK" sz="1000" b="1" noProof="1">
                <a:solidFill>
                  <a:schemeClr val="tx1"/>
                </a:solidFill>
                <a:latin typeface="+mj-lt"/>
                <a:cs typeface="Arial" panose="020B0604020202020204" pitchFamily="34" charset="0"/>
              </a:rPr>
            </a:br>
            <a:r>
              <a:rPr lang="da-DK" sz="900" b="1" kern="1200" noProof="1" smtClean="0">
                <a:solidFill>
                  <a:schemeClr val="tx1"/>
                </a:solidFill>
                <a:latin typeface="Arial" charset="0"/>
                <a:ea typeface="+mn-ea"/>
                <a:cs typeface="Arial" panose="020B0604020202020204" pitchFamily="34" charset="0"/>
              </a:rPr>
              <a:t>1</a:t>
            </a:r>
            <a:r>
              <a:rPr lang="da-DK" sz="900" b="0" kern="1200" noProof="1" smtClean="0">
                <a:solidFill>
                  <a:schemeClr val="tx1"/>
                </a:solidFill>
                <a:latin typeface="Arial" charset="0"/>
                <a:ea typeface="+mn-ea"/>
                <a:cs typeface="Arial" panose="020B0604020202020204" pitchFamily="34" charset="0"/>
              </a:rPr>
              <a:t>. Klik </a:t>
            </a:r>
            <a:r>
              <a:rPr lang="da-DK" sz="900" b="1" kern="1200" noProof="1" smtClean="0">
                <a:solidFill>
                  <a:schemeClr val="tx1"/>
                </a:solidFill>
                <a:latin typeface="Arial" charset="0"/>
                <a:ea typeface="+mn-ea"/>
                <a:cs typeface="Arial" panose="020B0604020202020204" pitchFamily="34" charset="0"/>
              </a:rPr>
              <a:t>Beskær</a:t>
            </a:r>
            <a:r>
              <a:rPr lang="da-DK" sz="900" b="0" kern="1200" noProof="1" smtClean="0">
                <a:solidFill>
                  <a:schemeClr val="tx1"/>
                </a:solidFill>
                <a:latin typeface="Arial" charset="0"/>
                <a:ea typeface="+mn-ea"/>
                <a:cs typeface="Arial" panose="020B0604020202020204" pitchFamily="34" charset="0"/>
              </a:rPr>
              <a:t> </a:t>
            </a:r>
            <a:r>
              <a:rPr lang="da-DK" sz="900" b="0" i="1" kern="1200" noProof="1" smtClean="0">
                <a:solidFill>
                  <a:schemeClr val="tx1"/>
                </a:solidFill>
                <a:latin typeface="Arial" charset="0"/>
                <a:ea typeface="+mn-ea"/>
                <a:cs typeface="Arial" panose="020B0604020202020204" pitchFamily="34" charset="0"/>
              </a:rPr>
              <a:t>(højreklik på billedet og tryk på ikonet som er vist til højre) </a:t>
            </a:r>
            <a:r>
              <a:rPr lang="da-DK" sz="900" b="0" kern="1200" noProof="1" smtClean="0">
                <a:solidFill>
                  <a:schemeClr val="tx1"/>
                </a:solidFill>
                <a:latin typeface="Arial" charset="0"/>
                <a:ea typeface="+mn-ea"/>
                <a:cs typeface="Arial" panose="020B0604020202020204" pitchFamily="34" charset="0"/>
              </a:rPr>
              <a:t>for at ændre billedets fokus/størrelse</a:t>
            </a:r>
          </a:p>
          <a:p>
            <a:pPr eaLnBrk="1" hangingPunct="1">
              <a:lnSpc>
                <a:spcPct val="90000"/>
              </a:lnSpc>
              <a:spcAft>
                <a:spcPts val="600"/>
              </a:spcAft>
              <a:defRPr/>
            </a:pPr>
            <a:r>
              <a:rPr lang="da-DK" sz="900" b="1" kern="1200" noProof="1" smtClean="0">
                <a:solidFill>
                  <a:schemeClr val="tx1"/>
                </a:solidFill>
                <a:latin typeface="Arial" charset="0"/>
                <a:ea typeface="+mn-ea"/>
                <a:cs typeface="Arial" panose="020B0604020202020204" pitchFamily="34" charset="0"/>
              </a:rPr>
              <a:t>2. </a:t>
            </a:r>
            <a:r>
              <a:rPr lang="da-DK" sz="900" b="0" kern="1200" noProof="1" smtClean="0">
                <a:solidFill>
                  <a:schemeClr val="tx1"/>
                </a:solidFill>
                <a:latin typeface="Arial" charset="0"/>
                <a:ea typeface="+mn-ea"/>
                <a:cs typeface="Arial" panose="020B0604020202020204" pitchFamily="34" charset="0"/>
              </a:rPr>
              <a:t>Ønsker du at skalere billedet </a:t>
            </a:r>
            <a:r>
              <a:rPr lang="da-DK" sz="900" i="1" kern="1200" noProof="1" smtClean="0">
                <a:solidFill>
                  <a:schemeClr val="tx1"/>
                </a:solidFill>
                <a:latin typeface="Arial" charset="0"/>
                <a:ea typeface="+mn-ea"/>
                <a:cs typeface="Arial" panose="020B0604020202020204" pitchFamily="34" charset="0"/>
              </a:rPr>
              <a:t>(ændre billedets størrelse uden at ændre dets proportioner)</a:t>
            </a:r>
            <a:r>
              <a:rPr lang="da-DK" sz="900" b="0" i="1" kern="1200" noProof="1" smtClean="0">
                <a:solidFill>
                  <a:schemeClr val="tx1"/>
                </a:solidFill>
                <a:latin typeface="Arial" charset="0"/>
                <a:ea typeface="+mn-ea"/>
                <a:cs typeface="Arial" panose="020B0604020202020204" pitchFamily="34" charset="0"/>
              </a:rPr>
              <a:t>, </a:t>
            </a:r>
            <a:r>
              <a:rPr lang="da-DK" sz="900" b="0" kern="1200" noProof="1" smtClean="0">
                <a:solidFill>
                  <a:schemeClr val="tx1"/>
                </a:solidFill>
                <a:latin typeface="Arial" charset="0"/>
                <a:ea typeface="+mn-ea"/>
                <a:cs typeface="Arial" panose="020B0604020202020204" pitchFamily="34" charset="0"/>
              </a:rPr>
              <a:t>så hold </a:t>
            </a:r>
            <a:r>
              <a:rPr lang="da-DK" sz="900" b="1" kern="1200" noProof="1" smtClean="0">
                <a:solidFill>
                  <a:schemeClr val="tx1"/>
                </a:solidFill>
                <a:latin typeface="Arial" charset="0"/>
                <a:ea typeface="+mn-ea"/>
                <a:cs typeface="Arial" panose="020B0604020202020204" pitchFamily="34" charset="0"/>
              </a:rPr>
              <a:t>SHIFT</a:t>
            </a:r>
            <a:r>
              <a:rPr lang="da-DK" sz="900" b="0" kern="1200" noProof="1" smtClean="0">
                <a:solidFill>
                  <a:schemeClr val="tx1"/>
                </a:solidFill>
                <a:latin typeface="Arial" charset="0"/>
                <a:ea typeface="+mn-ea"/>
                <a:cs typeface="Arial" panose="020B0604020202020204" pitchFamily="34" charset="0"/>
              </a:rPr>
              <a:t>-knappen nede, mens du trækker i billedets hjørner</a:t>
            </a:r>
          </a:p>
          <a:p>
            <a:pPr eaLnBrk="1" hangingPunct="1">
              <a:lnSpc>
                <a:spcPct val="90000"/>
              </a:lnSpc>
              <a:spcAft>
                <a:spcPts val="600"/>
              </a:spcAft>
              <a:defRPr/>
            </a:pPr>
            <a:r>
              <a:rPr lang="da-DK" sz="900" b="1" kern="1200" noProof="1" smtClean="0">
                <a:solidFill>
                  <a:schemeClr val="tx1"/>
                </a:solidFill>
                <a:latin typeface="Arial" charset="0"/>
                <a:ea typeface="+mn-ea"/>
                <a:cs typeface="Arial" panose="020B0604020202020204" pitchFamily="34" charset="0"/>
              </a:rPr>
              <a:t>3. </a:t>
            </a:r>
            <a:r>
              <a:rPr lang="da-DK" sz="900" b="0" kern="1200" noProof="1" smtClean="0">
                <a:solidFill>
                  <a:schemeClr val="tx1"/>
                </a:solidFill>
                <a:latin typeface="Arial" charset="0"/>
                <a:ea typeface="+mn-ea"/>
                <a:cs typeface="Arial" panose="020B0604020202020204" pitchFamily="34" charset="0"/>
              </a:rPr>
              <a:t>Højreklik på billedet og vælg </a:t>
            </a:r>
            <a:r>
              <a:rPr lang="da-DK" sz="900" b="1" kern="1200" noProof="1" smtClean="0">
                <a:solidFill>
                  <a:schemeClr val="tx1"/>
                </a:solidFill>
                <a:latin typeface="Arial" charset="0"/>
                <a:ea typeface="+mn-ea"/>
                <a:cs typeface="Arial" panose="020B0604020202020204" pitchFamily="34" charset="0"/>
              </a:rPr>
              <a:t>Placer bagerst</a:t>
            </a:r>
          </a:p>
          <a:p>
            <a:pPr eaLnBrk="1" hangingPunct="1">
              <a:lnSpc>
                <a:spcPct val="90000"/>
              </a:lnSpc>
              <a:spcAft>
                <a:spcPts val="600"/>
              </a:spcAft>
              <a:defRPr/>
            </a:pPr>
            <a:r>
              <a:rPr lang="da-DK" sz="900" b="1" kern="1200" noProof="1" smtClean="0">
                <a:solidFill>
                  <a:schemeClr val="tx1"/>
                </a:solidFill>
                <a:latin typeface="Arial" charset="0"/>
                <a:ea typeface="+mn-ea"/>
                <a:cs typeface="Arial" panose="020B0604020202020204" pitchFamily="34" charset="0"/>
              </a:rPr>
              <a:t>Tip: </a:t>
            </a:r>
            <a:r>
              <a:rPr lang="da-DK" sz="900" b="0" kern="1200" noProof="1" smtClean="0">
                <a:solidFill>
                  <a:schemeClr val="tx1"/>
                </a:solidFill>
                <a:latin typeface="Arial" charset="0"/>
                <a:ea typeface="+mn-ea"/>
                <a:cs typeface="Arial" panose="020B0604020202020204" pitchFamily="34" charset="0"/>
              </a:rPr>
              <a:t>Hvis du sletter billedet og indsætter et nyt, kan billedet lægge sig foran tekst og grafik. Hvis dette sker, skal du vælge billedet, højreklikke og vælge </a:t>
            </a:r>
            <a:r>
              <a:rPr lang="da-DK" sz="900" b="1" kern="1200" noProof="1" smtClean="0">
                <a:solidFill>
                  <a:schemeClr val="tx1"/>
                </a:solidFill>
                <a:latin typeface="Arial" charset="0"/>
                <a:ea typeface="+mn-ea"/>
                <a:cs typeface="Arial" panose="020B0604020202020204" pitchFamily="34" charset="0"/>
              </a:rPr>
              <a:t>Placer bagerst</a:t>
            </a:r>
            <a:endParaRPr lang="da-DK" sz="900" b="1" kern="1200" noProof="1">
              <a:solidFill>
                <a:schemeClr val="tx1"/>
              </a:solidFill>
              <a:latin typeface="Arial" charset="0"/>
              <a:ea typeface="+mn-ea"/>
              <a:cs typeface="Arial" panose="020B0604020202020204" pitchFamily="34" charset="0"/>
            </a:endParaRPr>
          </a:p>
        </p:txBody>
      </p:sp>
      <p:sp>
        <p:nvSpPr>
          <p:cNvPr id="15" name="Text Box 48"/>
          <p:cNvSpPr txBox="1">
            <a:spLocks noChangeArrowheads="1"/>
          </p:cNvSpPr>
          <p:nvPr userDrawn="1"/>
        </p:nvSpPr>
        <p:spPr bwMode="auto">
          <a:xfrm>
            <a:off x="9116078" y="5936014"/>
            <a:ext cx="2517848" cy="589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defRPr/>
            </a:pPr>
            <a:r>
              <a:rPr lang="da-DK" sz="1000" b="1" spc="300" noProof="1" smtClean="0">
                <a:solidFill>
                  <a:schemeClr val="tx1"/>
                </a:solidFill>
                <a:latin typeface="+mn-lt"/>
                <a:cs typeface="Arial" panose="020B0604020202020204" pitchFamily="34" charset="0"/>
              </a:rPr>
              <a:t>MERE INFORMATION</a:t>
            </a:r>
          </a:p>
          <a:p>
            <a:pPr eaLnBrk="1" hangingPunct="1">
              <a:lnSpc>
                <a:spcPct val="90000"/>
              </a:lnSpc>
              <a:spcAft>
                <a:spcPts val="600"/>
              </a:spcAft>
              <a:defRPr/>
            </a:pPr>
            <a:r>
              <a:rPr lang="da-DK" sz="900" b="1" noProof="1">
                <a:solidFill>
                  <a:schemeClr val="tx1"/>
                </a:solidFill>
                <a:latin typeface="+mn-lt"/>
                <a:cs typeface="Arial" panose="020B0604020202020204" pitchFamily="34" charset="0"/>
              </a:rPr>
              <a:t/>
            </a:r>
            <a:br>
              <a:rPr lang="da-DK" sz="900" b="1" noProof="1">
                <a:solidFill>
                  <a:schemeClr val="tx1"/>
                </a:solidFill>
                <a:latin typeface="+mn-lt"/>
                <a:cs typeface="Arial" panose="020B0604020202020204" pitchFamily="34" charset="0"/>
              </a:rPr>
            </a:br>
            <a:r>
              <a:rPr lang="da-DK" sz="900" b="0" noProof="1">
                <a:solidFill>
                  <a:schemeClr val="tx1"/>
                </a:solidFill>
                <a:latin typeface="+mn-lt"/>
                <a:cs typeface="Arial" panose="020B0604020202020204" pitchFamily="34" charset="0"/>
              </a:rPr>
              <a:t>Se</a:t>
            </a:r>
            <a:r>
              <a:rPr lang="da-DK" sz="900" b="0" baseline="0" noProof="1">
                <a:solidFill>
                  <a:schemeClr val="tx1"/>
                </a:solidFill>
                <a:latin typeface="+mn-lt"/>
                <a:cs typeface="Arial" panose="020B0604020202020204" pitchFamily="34" charset="0"/>
              </a:rPr>
              <a:t> designguiden</a:t>
            </a:r>
            <a:r>
              <a:rPr lang="da-DK" sz="900" b="0" noProof="1">
                <a:solidFill>
                  <a:schemeClr val="tx1"/>
                </a:solidFill>
                <a:latin typeface="+mn-lt"/>
                <a:cs typeface="Arial" panose="020B0604020202020204" pitchFamily="34" charset="0"/>
              </a:rPr>
              <a:t> på</a:t>
            </a:r>
            <a:r>
              <a:rPr lang="da-DK" sz="900" b="0" baseline="0" noProof="1">
                <a:solidFill>
                  <a:schemeClr val="tx1"/>
                </a:solidFill>
                <a:latin typeface="+mn-lt"/>
                <a:cs typeface="Arial" panose="020B0604020202020204" pitchFamily="34" charset="0"/>
              </a:rPr>
              <a:t/>
            </a:r>
            <a:br>
              <a:rPr lang="da-DK" sz="900" b="0" baseline="0" noProof="1">
                <a:solidFill>
                  <a:schemeClr val="tx1"/>
                </a:solidFill>
                <a:latin typeface="+mn-lt"/>
                <a:cs typeface="Arial" panose="020B0604020202020204" pitchFamily="34" charset="0"/>
              </a:rPr>
            </a:br>
            <a:r>
              <a:rPr lang="da-DK" sz="900" b="0" kern="1200" baseline="0" dirty="0" smtClean="0">
                <a:solidFill>
                  <a:schemeClr val="tx1"/>
                </a:solidFill>
                <a:effectLst/>
                <a:latin typeface="Arial" charset="0"/>
                <a:ea typeface="Calibri" panose="020F0502020204030204" pitchFamily="34" charset="0"/>
                <a:cs typeface="Times New Roman" panose="02020603050405020304" pitchFamily="18" charset="0"/>
                <a:hlinkClick r:id="rId2"/>
              </a:rPr>
              <a:t>www.design.aau.dk/skabeloner/powerpoint</a:t>
            </a:r>
            <a:endParaRPr lang="da-DK" sz="900" b="0" noProof="1">
              <a:solidFill>
                <a:schemeClr val="accent4"/>
              </a:solidFill>
              <a:latin typeface="+mj-lt"/>
              <a:cs typeface="Arial" panose="020B0604020202020204" pitchFamily="34" charset="0"/>
            </a:endParaRPr>
          </a:p>
        </p:txBody>
      </p:sp>
      <p:sp>
        <p:nvSpPr>
          <p:cNvPr id="16" name="Text Box 48"/>
          <p:cNvSpPr txBox="1">
            <a:spLocks noChangeArrowheads="1"/>
          </p:cNvSpPr>
          <p:nvPr userDrawn="1"/>
        </p:nvSpPr>
        <p:spPr bwMode="auto">
          <a:xfrm>
            <a:off x="3428374" y="1959811"/>
            <a:ext cx="2327618" cy="3442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330" rtl="0" eaLnBrk="1" fontAlgn="auto" latinLnBrk="0" hangingPunct="1">
              <a:lnSpc>
                <a:spcPct val="100000"/>
              </a:lnSpc>
              <a:spcBef>
                <a:spcPts val="0"/>
              </a:spcBef>
              <a:spcAft>
                <a:spcPts val="600"/>
              </a:spcAft>
              <a:buClrTx/>
              <a:buSzTx/>
              <a:buFontTx/>
              <a:buNone/>
              <a:tabLst/>
              <a:defRPr/>
            </a:pPr>
            <a:r>
              <a:rPr lang="da-DK" sz="1000" b="1" kern="1200" spc="300" noProof="1" smtClean="0">
                <a:solidFill>
                  <a:schemeClr val="tx1"/>
                </a:solidFill>
                <a:latin typeface="+mn-lt"/>
                <a:ea typeface="+mn-ea"/>
                <a:cs typeface="Arial" panose="020B0604020202020204" pitchFamily="34" charset="0"/>
              </a:rPr>
              <a:t>LAV NYT DIAS/SLIDE </a:t>
            </a:r>
            <a:r>
              <a:rPr lang="da-DK" sz="900" b="0" kern="1200" spc="0" noProof="1" smtClean="0">
                <a:solidFill>
                  <a:schemeClr val="tx1"/>
                </a:solidFill>
                <a:latin typeface="Arial" charset="0"/>
                <a:ea typeface="+mn-ea"/>
                <a:cs typeface="Arial" panose="020B0604020202020204" pitchFamily="34" charset="0"/>
              </a:rPr>
              <a:t>(HHV. 2010- + 2013- OG 2016-VERSION)</a:t>
            </a:r>
          </a:p>
          <a:p>
            <a:pPr marL="0" marR="0" lvl="0" indent="0" algn="l" defTabSz="914330" rtl="0" eaLnBrk="1" fontAlgn="auto" latinLnBrk="0" hangingPunct="1">
              <a:lnSpc>
                <a:spcPct val="100000"/>
              </a:lnSpc>
              <a:spcBef>
                <a:spcPts val="0"/>
              </a:spcBef>
              <a:spcAft>
                <a:spcPts val="600"/>
              </a:spcAft>
              <a:buClrTx/>
              <a:buSzTx/>
              <a:buFontTx/>
              <a:buNone/>
              <a:tabLst/>
              <a:defRPr/>
            </a:pPr>
            <a:r>
              <a:rPr lang="da-DK" sz="900" b="0" kern="1200" spc="0" noProof="1" smtClean="0">
                <a:solidFill>
                  <a:schemeClr val="tx1"/>
                </a:solidFill>
                <a:latin typeface="Arial" charset="0"/>
                <a:ea typeface="+mn-ea"/>
                <a:cs typeface="Arial" panose="020B0604020202020204" pitchFamily="34" charset="0"/>
              </a:rPr>
              <a:t> </a:t>
            </a:r>
            <a:r>
              <a:rPr lang="da-DK" sz="800" b="1" kern="1200" noProof="1" smtClean="0">
                <a:solidFill>
                  <a:schemeClr val="tx1"/>
                </a:solidFill>
                <a:latin typeface="Arial" charset="0"/>
                <a:ea typeface="+mn-ea"/>
                <a:cs typeface="Arial" panose="020B0604020202020204" pitchFamily="34" charset="0"/>
              </a:rPr>
              <a:t/>
            </a:r>
            <a:br>
              <a:rPr lang="da-DK" sz="800" b="1" kern="1200" noProof="1" smtClean="0">
                <a:solidFill>
                  <a:schemeClr val="tx1"/>
                </a:solidFill>
                <a:latin typeface="Arial" charset="0"/>
                <a:ea typeface="+mn-ea"/>
                <a:cs typeface="Arial" panose="020B0604020202020204" pitchFamily="34" charset="0"/>
              </a:rPr>
            </a:br>
            <a:r>
              <a:rPr lang="da-DK" altLang="da-DK" sz="900" b="1" kern="1200" noProof="1" smtClean="0">
                <a:solidFill>
                  <a:schemeClr val="tx1"/>
                </a:solidFill>
                <a:latin typeface="Arial" charset="0"/>
                <a:ea typeface="+mn-ea"/>
                <a:cs typeface="Arial" panose="020B0604020202020204" pitchFamily="34" charset="0"/>
              </a:rPr>
              <a:t>1. </a:t>
            </a:r>
            <a:r>
              <a:rPr lang="da-DK" altLang="da-DK" sz="900" kern="1200" noProof="1" smtClean="0">
                <a:solidFill>
                  <a:schemeClr val="tx1"/>
                </a:solidFill>
                <a:latin typeface="Arial" charset="0"/>
                <a:ea typeface="+mn-ea"/>
                <a:cs typeface="Arial" panose="020B0604020202020204" pitchFamily="34" charset="0"/>
              </a:rPr>
              <a:t>Klik på </a:t>
            </a:r>
            <a:r>
              <a:rPr lang="da-DK" altLang="da-DK" sz="900" b="1" kern="1200" noProof="1" smtClean="0">
                <a:solidFill>
                  <a:schemeClr val="tx1"/>
                </a:solidFill>
                <a:latin typeface="Arial" charset="0"/>
                <a:ea typeface="+mn-ea"/>
                <a:cs typeface="Arial" panose="020B0604020202020204" pitchFamily="34" charset="0"/>
              </a:rPr>
              <a:t>Startside/Hjem</a:t>
            </a:r>
          </a:p>
          <a:p>
            <a:pPr eaLnBrk="1" hangingPunct="1">
              <a:lnSpc>
                <a:spcPct val="100000"/>
              </a:lnSpc>
              <a:spcAft>
                <a:spcPts val="600"/>
              </a:spcAft>
              <a:defRPr/>
            </a:pPr>
            <a:r>
              <a:rPr lang="da-DK" altLang="da-DK" sz="900" b="1" noProof="1" smtClean="0">
                <a:solidFill>
                  <a:schemeClr val="tx1"/>
                </a:solidFill>
                <a:latin typeface="+mn-lt"/>
                <a:cs typeface="Arial" panose="020B0604020202020204" pitchFamily="34" charset="0"/>
              </a:rPr>
              <a:t>2</a:t>
            </a:r>
            <a:r>
              <a:rPr lang="da-DK" altLang="da-DK" sz="900" b="1" noProof="1">
                <a:solidFill>
                  <a:schemeClr val="tx1"/>
                </a:solidFill>
                <a:latin typeface="+mn-lt"/>
                <a:cs typeface="Arial" panose="020B0604020202020204" pitchFamily="34" charset="0"/>
              </a:rPr>
              <a:t>.</a:t>
            </a:r>
            <a:r>
              <a:rPr lang="da-DK" altLang="da-DK" sz="900" b="1" baseline="0" noProof="1">
                <a:solidFill>
                  <a:schemeClr val="tx1"/>
                </a:solidFill>
                <a:latin typeface="+mn-lt"/>
                <a:cs typeface="Arial" panose="020B0604020202020204" pitchFamily="34" charset="0"/>
              </a:rPr>
              <a:t> </a:t>
            </a:r>
            <a:r>
              <a:rPr lang="da-DK" altLang="da-DK" sz="900" baseline="0" noProof="1">
                <a:solidFill>
                  <a:schemeClr val="tx1"/>
                </a:solidFill>
                <a:latin typeface="+mn-lt"/>
                <a:cs typeface="Arial" panose="020B0604020202020204" pitchFamily="34" charset="0"/>
              </a:rPr>
              <a:t>Under knappen </a:t>
            </a:r>
            <a:r>
              <a:rPr lang="da-DK" altLang="da-DK" sz="900" b="1" baseline="0" noProof="1">
                <a:solidFill>
                  <a:schemeClr val="tx1"/>
                </a:solidFill>
                <a:latin typeface="+mn-lt"/>
                <a:cs typeface="Arial" panose="020B0604020202020204" pitchFamily="34" charset="0"/>
              </a:rPr>
              <a:t>Nyt dias/Nyt slide</a:t>
            </a:r>
            <a:r>
              <a:rPr lang="da-DK" altLang="da-DK" sz="900" baseline="0" noProof="1">
                <a:solidFill>
                  <a:schemeClr val="tx1"/>
                </a:solidFill>
                <a:latin typeface="+mn-lt"/>
                <a:cs typeface="Arial" panose="020B0604020202020204" pitchFamily="34" charset="0"/>
              </a:rPr>
              <a:t>. Klik på øverste del af knappen for at oprette i et dias/slide magen til det markerede. Klik på nederste del for at se et udvalg af mulige </a:t>
            </a:r>
            <a:r>
              <a:rPr lang="da-DK" altLang="da-DK" sz="900" baseline="0" noProof="1" smtClean="0">
                <a:solidFill>
                  <a:schemeClr val="tx1"/>
                </a:solidFill>
                <a:latin typeface="+mn-lt"/>
                <a:cs typeface="Arial" panose="020B0604020202020204" pitchFamily="34" charset="0"/>
              </a:rPr>
              <a:t>layoutvalg med AAU-design. </a:t>
            </a:r>
          </a:p>
          <a:p>
            <a:pPr eaLnBrk="1" hangingPunct="1">
              <a:spcAft>
                <a:spcPts val="600"/>
              </a:spcAft>
              <a:defRPr/>
            </a:pPr>
            <a:endParaRPr lang="da-DK" altLang="da-DK" sz="900" baseline="0" noProof="1" smtClean="0">
              <a:solidFill>
                <a:schemeClr val="tx1"/>
              </a:solidFill>
              <a:latin typeface="+mn-lt"/>
              <a:cs typeface="Arial" panose="020B0604020202020204" pitchFamily="34" charset="0"/>
            </a:endParaRPr>
          </a:p>
          <a:p>
            <a:pPr eaLnBrk="1" hangingPunct="1">
              <a:lnSpc>
                <a:spcPct val="90000"/>
              </a:lnSpc>
              <a:spcAft>
                <a:spcPts val="0"/>
              </a:spcAft>
              <a:defRPr/>
            </a:pPr>
            <a:r>
              <a:rPr lang="da-DK" sz="1000" b="1" kern="1200" spc="300" noProof="1" smtClean="0">
                <a:solidFill>
                  <a:schemeClr val="tx1"/>
                </a:solidFill>
                <a:latin typeface="Arial" charset="0"/>
                <a:ea typeface="+mn-ea"/>
                <a:cs typeface="Arial" panose="020B0604020202020204" pitchFamily="34" charset="0"/>
              </a:rPr>
              <a:t>GITTER- OG HJÆLPELINJER</a:t>
            </a:r>
          </a:p>
          <a:p>
            <a:pPr eaLnBrk="1" hangingPunct="1">
              <a:lnSpc>
                <a:spcPct val="90000"/>
              </a:lnSpc>
              <a:spcAft>
                <a:spcPts val="0"/>
              </a:spcAft>
              <a:defRPr/>
            </a:pPr>
            <a:endParaRPr lang="da-DK" sz="1000" b="1" kern="1200" spc="300" noProof="1" smtClean="0">
              <a:solidFill>
                <a:schemeClr val="tx1"/>
              </a:solidFill>
              <a:latin typeface="Arial" charset="0"/>
              <a:ea typeface="+mn-ea"/>
              <a:cs typeface="Arial" panose="020B0604020202020204" pitchFamily="34" charset="0"/>
            </a:endParaRPr>
          </a:p>
          <a:p>
            <a:pPr eaLnBrk="1" hangingPunct="1">
              <a:lnSpc>
                <a:spcPct val="90000"/>
              </a:lnSpc>
              <a:spcAft>
                <a:spcPts val="600"/>
              </a:spcAft>
              <a:defRPr/>
            </a:pPr>
            <a:r>
              <a:rPr lang="da-DK" sz="900" b="0" kern="1200" noProof="1" smtClean="0">
                <a:solidFill>
                  <a:schemeClr val="tx1"/>
                </a:solidFill>
                <a:latin typeface="Arial" charset="0"/>
                <a:ea typeface="+mn-ea"/>
                <a:cs typeface="Arial" panose="020B0604020202020204" pitchFamily="34" charset="0"/>
              </a:rPr>
              <a:t>For at få et ensartet udtryk i vores præsentationer er der</a:t>
            </a:r>
            <a:r>
              <a:rPr lang="da-DK" sz="900" b="0" kern="1200" baseline="0" noProof="1" smtClean="0">
                <a:solidFill>
                  <a:schemeClr val="tx1"/>
                </a:solidFill>
                <a:latin typeface="Arial" charset="0"/>
                <a:ea typeface="+mn-ea"/>
                <a:cs typeface="Arial" panose="020B0604020202020204" pitchFamily="34" charset="0"/>
              </a:rPr>
              <a:t> guidelines i form af </a:t>
            </a:r>
            <a:r>
              <a:rPr lang="da-DK" sz="900" b="1" kern="1200" baseline="0" noProof="1" smtClean="0">
                <a:solidFill>
                  <a:schemeClr val="tx1"/>
                </a:solidFill>
                <a:latin typeface="Arial" charset="0"/>
                <a:ea typeface="+mn-ea"/>
                <a:cs typeface="Arial" panose="020B0604020202020204" pitchFamily="34" charset="0"/>
              </a:rPr>
              <a:t>Hjælpelinjer. </a:t>
            </a:r>
            <a:r>
              <a:rPr lang="da-DK" sz="900" b="0" kern="1200" baseline="0" noProof="1" smtClean="0">
                <a:solidFill>
                  <a:schemeClr val="tx1"/>
                </a:solidFill>
                <a:latin typeface="Arial" charset="0"/>
                <a:ea typeface="+mn-ea"/>
                <a:cs typeface="Arial" panose="020B0604020202020204" pitchFamily="34" charset="0"/>
              </a:rPr>
              <a:t>For at se disse: </a:t>
            </a:r>
            <a:endParaRPr lang="da-DK" sz="900" b="0" kern="1200" noProof="1" smtClean="0">
              <a:solidFill>
                <a:schemeClr val="tx1"/>
              </a:solidFill>
              <a:latin typeface="Arial" charset="0"/>
              <a:ea typeface="+mn-ea"/>
              <a:cs typeface="Arial" panose="020B0604020202020204" pitchFamily="34" charset="0"/>
            </a:endParaRPr>
          </a:p>
          <a:p>
            <a:pPr eaLnBrk="1" hangingPunct="1">
              <a:lnSpc>
                <a:spcPct val="90000"/>
              </a:lnSpc>
              <a:spcAft>
                <a:spcPts val="600"/>
              </a:spcAft>
              <a:defRPr/>
            </a:pPr>
            <a:r>
              <a:rPr lang="da-DK" sz="900" b="1" kern="1200" noProof="1" smtClean="0">
                <a:solidFill>
                  <a:schemeClr val="tx1"/>
                </a:solidFill>
                <a:latin typeface="Arial" charset="0"/>
                <a:ea typeface="+mn-ea"/>
                <a:cs typeface="Arial" panose="020B0604020202020204" pitchFamily="34" charset="0"/>
              </a:rPr>
              <a:t>1. </a:t>
            </a:r>
            <a:r>
              <a:rPr lang="da-DK" sz="900" b="0" kern="1200" noProof="1" smtClean="0">
                <a:solidFill>
                  <a:schemeClr val="tx1"/>
                </a:solidFill>
                <a:latin typeface="Arial" charset="0"/>
                <a:ea typeface="+mn-ea"/>
                <a:cs typeface="Arial" panose="020B0604020202020204" pitchFamily="34" charset="0"/>
              </a:rPr>
              <a:t>Klik på </a:t>
            </a:r>
            <a:r>
              <a:rPr lang="da-DK" sz="900" b="1" kern="1200" noProof="1" smtClean="0">
                <a:solidFill>
                  <a:schemeClr val="tx1"/>
                </a:solidFill>
                <a:latin typeface="Arial" charset="0"/>
                <a:ea typeface="+mn-ea"/>
                <a:cs typeface="Arial" panose="020B0604020202020204" pitchFamily="34" charset="0"/>
              </a:rPr>
              <a:t>Vis</a:t>
            </a:r>
          </a:p>
          <a:p>
            <a:pPr eaLnBrk="1" hangingPunct="1">
              <a:lnSpc>
                <a:spcPct val="90000"/>
              </a:lnSpc>
              <a:spcAft>
                <a:spcPts val="600"/>
              </a:spcAft>
              <a:defRPr/>
            </a:pPr>
            <a:r>
              <a:rPr lang="da-DK" sz="900" b="1" kern="1200" noProof="1" smtClean="0">
                <a:solidFill>
                  <a:schemeClr val="tx1"/>
                </a:solidFill>
                <a:latin typeface="Arial" charset="0"/>
                <a:ea typeface="+mn-ea"/>
                <a:cs typeface="Arial" panose="020B0604020202020204" pitchFamily="34" charset="0"/>
              </a:rPr>
              <a:t>2. </a:t>
            </a:r>
            <a:r>
              <a:rPr lang="da-DK" sz="900" b="0" kern="1200" noProof="1" smtClean="0">
                <a:solidFill>
                  <a:schemeClr val="tx1"/>
                </a:solidFill>
                <a:latin typeface="Arial" charset="0"/>
                <a:ea typeface="+mn-ea"/>
                <a:cs typeface="Arial" panose="020B0604020202020204" pitchFamily="34" charset="0"/>
              </a:rPr>
              <a:t>Vælg </a:t>
            </a:r>
            <a:r>
              <a:rPr lang="da-DK" sz="900" b="1" kern="1200" noProof="1" smtClean="0">
                <a:solidFill>
                  <a:schemeClr val="tx1"/>
                </a:solidFill>
                <a:latin typeface="Arial" charset="0"/>
                <a:ea typeface="+mn-ea"/>
                <a:cs typeface="Arial" panose="020B0604020202020204" pitchFamily="34" charset="0"/>
              </a:rPr>
              <a:t>Gitterlinjer</a:t>
            </a:r>
            <a:r>
              <a:rPr lang="da-DK" sz="900" b="0" kern="1200" noProof="1" smtClean="0">
                <a:solidFill>
                  <a:schemeClr val="tx1"/>
                </a:solidFill>
                <a:latin typeface="Arial" charset="0"/>
                <a:ea typeface="+mn-ea"/>
                <a:cs typeface="Arial" panose="020B0604020202020204" pitchFamily="34" charset="0"/>
              </a:rPr>
              <a:t> og/eller </a:t>
            </a:r>
            <a:r>
              <a:rPr lang="da-DK" sz="900" b="1" kern="1200" noProof="1" smtClean="0">
                <a:solidFill>
                  <a:schemeClr val="tx1"/>
                </a:solidFill>
                <a:latin typeface="Arial" charset="0"/>
                <a:ea typeface="+mn-ea"/>
                <a:cs typeface="Arial" panose="020B0604020202020204" pitchFamily="34" charset="0"/>
              </a:rPr>
              <a:t>Hjælpelinjer</a:t>
            </a:r>
          </a:p>
          <a:p>
            <a:pPr eaLnBrk="1" hangingPunct="1">
              <a:lnSpc>
                <a:spcPct val="90000"/>
              </a:lnSpc>
              <a:spcAft>
                <a:spcPts val="600"/>
              </a:spcAft>
              <a:defRPr/>
            </a:pPr>
            <a:r>
              <a:rPr lang="da-DK" sz="900" b="1" kern="1200" noProof="1" smtClean="0">
                <a:solidFill>
                  <a:srgbClr val="DF6752"/>
                </a:solidFill>
                <a:latin typeface="Arial" charset="0"/>
                <a:ea typeface="+mn-ea"/>
                <a:cs typeface="Arial" panose="020B0604020202020204" pitchFamily="34" charset="0"/>
              </a:rPr>
              <a:t>Tip: </a:t>
            </a:r>
            <a:r>
              <a:rPr lang="da-DK" sz="900" b="0" kern="1200" noProof="1" smtClean="0">
                <a:solidFill>
                  <a:srgbClr val="DF6752"/>
                </a:solidFill>
                <a:latin typeface="Arial" charset="0"/>
                <a:ea typeface="+mn-ea"/>
                <a:cs typeface="Arial" panose="020B0604020202020204" pitchFamily="34" charset="0"/>
              </a:rPr>
              <a:t>Tryk </a:t>
            </a:r>
            <a:r>
              <a:rPr lang="da-DK" sz="900" b="1" kern="1200" noProof="1" smtClean="0">
                <a:solidFill>
                  <a:srgbClr val="DF6752"/>
                </a:solidFill>
                <a:latin typeface="Arial" charset="0"/>
                <a:ea typeface="+mn-ea"/>
                <a:cs typeface="Arial" panose="020B0604020202020204" pitchFamily="34" charset="0"/>
              </a:rPr>
              <a:t>Alt + F9</a:t>
            </a:r>
            <a:r>
              <a:rPr lang="da-DK" sz="900" b="0" kern="1200" noProof="1" smtClean="0">
                <a:solidFill>
                  <a:srgbClr val="DF6752"/>
                </a:solidFill>
                <a:latin typeface="Arial" charset="0"/>
                <a:ea typeface="+mn-ea"/>
                <a:cs typeface="Arial" panose="020B0604020202020204" pitchFamily="34" charset="0"/>
              </a:rPr>
              <a:t> for hurtig visning af hjælpelinjer</a:t>
            </a:r>
          </a:p>
          <a:p>
            <a:pPr eaLnBrk="1" hangingPunct="1">
              <a:spcAft>
                <a:spcPts val="600"/>
              </a:spcAft>
              <a:defRPr/>
            </a:pPr>
            <a:endParaRPr lang="da-DK" altLang="da-DK" sz="900" noProof="1">
              <a:solidFill>
                <a:schemeClr val="tx1"/>
              </a:solidFill>
              <a:latin typeface="+mn-lt"/>
              <a:cs typeface="Arial" panose="020B0604020202020204" pitchFamily="34" charset="0"/>
            </a:endParaRPr>
          </a:p>
        </p:txBody>
      </p:sp>
      <p:pic>
        <p:nvPicPr>
          <p:cNvPr id="18" name="Billede 25"/>
          <p:cNvPicPr>
            <a:picLocks noChangeAspect="1"/>
          </p:cNvPicPr>
          <p:nvPr userDrawn="1"/>
        </p:nvPicPr>
        <p:blipFill>
          <a:blip r:embed="rId3"/>
          <a:stretch>
            <a:fillRect/>
          </a:stretch>
        </p:blipFill>
        <p:spPr>
          <a:xfrm>
            <a:off x="11273427" y="2241762"/>
            <a:ext cx="368254" cy="393946"/>
          </a:xfrm>
          <a:prstGeom prst="rect">
            <a:avLst/>
          </a:prstGeom>
        </p:spPr>
      </p:pic>
      <p:pic>
        <p:nvPicPr>
          <p:cNvPr id="19" name="Billede 36"/>
          <p:cNvPicPr>
            <a:picLocks noChangeAspect="1"/>
          </p:cNvPicPr>
          <p:nvPr userDrawn="1"/>
        </p:nvPicPr>
        <p:blipFill>
          <a:blip r:embed="rId4"/>
          <a:stretch>
            <a:fillRect/>
          </a:stretch>
        </p:blipFill>
        <p:spPr>
          <a:xfrm>
            <a:off x="11265672" y="3658525"/>
            <a:ext cx="416717" cy="397335"/>
          </a:xfrm>
          <a:prstGeom prst="rect">
            <a:avLst/>
          </a:prstGeom>
        </p:spPr>
      </p:pic>
      <p:pic>
        <p:nvPicPr>
          <p:cNvPr id="21" name="Billede 39"/>
          <p:cNvPicPr>
            <a:picLocks noChangeAspect="1"/>
          </p:cNvPicPr>
          <p:nvPr userDrawn="1"/>
        </p:nvPicPr>
        <p:blipFill rotWithShape="1">
          <a:blip r:embed="rId5"/>
          <a:srcRect l="2931" r="60888"/>
          <a:stretch/>
        </p:blipFill>
        <p:spPr>
          <a:xfrm>
            <a:off x="5729521" y="2621888"/>
            <a:ext cx="319516" cy="568784"/>
          </a:xfrm>
          <a:prstGeom prst="rect">
            <a:avLst/>
          </a:prstGeom>
        </p:spPr>
      </p:pic>
      <p:sp>
        <p:nvSpPr>
          <p:cNvPr id="22" name="Rektangel 21"/>
          <p:cNvSpPr/>
          <p:nvPr userDrawn="1"/>
        </p:nvSpPr>
        <p:spPr>
          <a:xfrm>
            <a:off x="509551" y="510317"/>
            <a:ext cx="6096000" cy="1200329"/>
          </a:xfrm>
          <a:prstGeom prst="rect">
            <a:avLst/>
          </a:prstGeom>
        </p:spPr>
        <p:txBody>
          <a:bodyPr>
            <a:spAutoFit/>
          </a:bodyPr>
          <a:lstStyle/>
          <a:p>
            <a:r>
              <a:rPr lang="en-US" sz="3600" b="1" spc="300" dirty="0" smtClean="0"/>
              <a:t>BRUGERGUIDE</a:t>
            </a:r>
            <a:br>
              <a:rPr lang="en-US" sz="3600" b="1" spc="300" dirty="0" smtClean="0"/>
            </a:br>
            <a:endParaRPr lang="da-DK" sz="3600" b="1" spc="300" dirty="0"/>
          </a:p>
        </p:txBody>
      </p:sp>
    </p:spTree>
    <p:extLst>
      <p:ext uri="{BB962C8B-B14F-4D97-AF65-F5344CB8AC3E}">
        <p14:creationId xmlns:p14="http://schemas.microsoft.com/office/powerpoint/2010/main" val="366603905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tor billede venstr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sp>
        <p:nvSpPr>
          <p:cNvPr id="5" name="Picture Placeholder 4"/>
          <p:cNvSpPr>
            <a:spLocks noGrp="1"/>
          </p:cNvSpPr>
          <p:nvPr>
            <p:ph type="pic" sz="quarter" idx="11" hasCustomPrompt="1"/>
          </p:nvPr>
        </p:nvSpPr>
        <p:spPr>
          <a:xfrm>
            <a:off x="-1" y="0"/>
            <a:ext cx="7427914"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6" name="Title 4"/>
          <p:cNvSpPr>
            <a:spLocks noGrp="1"/>
          </p:cNvSpPr>
          <p:nvPr>
            <p:ph type="title" hasCustomPrompt="1"/>
          </p:nvPr>
        </p:nvSpPr>
        <p:spPr>
          <a:xfrm>
            <a:off x="8031878" y="957753"/>
            <a:ext cx="3879477" cy="1987748"/>
          </a:xfrm>
        </p:spPr>
        <p:txBody>
          <a:bodyPr/>
          <a:lstStyle>
            <a:lvl1pPr>
              <a:defRPr sz="3600"/>
            </a:lvl1pPr>
          </a:lstStyle>
          <a:p>
            <a:r>
              <a:rPr lang="en-US" smtClean="0"/>
              <a:t>KLIK HER FOR AT ÆNDRE TITEL</a:t>
            </a:r>
            <a:endParaRPr lang="en-US" dirty="0"/>
          </a:p>
        </p:txBody>
      </p:sp>
      <p:sp>
        <p:nvSpPr>
          <p:cNvPr id="7" name="Pladsholder til tekst 3"/>
          <p:cNvSpPr>
            <a:spLocks noGrp="1"/>
          </p:cNvSpPr>
          <p:nvPr>
            <p:ph type="body" sz="quarter" idx="12" hasCustomPrompt="1"/>
          </p:nvPr>
        </p:nvSpPr>
        <p:spPr>
          <a:xfrm>
            <a:off x="8031879" y="3199593"/>
            <a:ext cx="3588621" cy="2982722"/>
          </a:xfrm>
        </p:spPr>
        <p:txBody>
          <a:bodyPr/>
          <a:lstStyle>
            <a:lvl1pPr marL="285750" indent="-285750">
              <a:lnSpc>
                <a:spcPct val="100000"/>
              </a:lnSpc>
              <a:spcBef>
                <a:spcPts val="600"/>
              </a:spcBef>
              <a:buFontTx/>
              <a:buBlip>
                <a:blip r:embed="rId2"/>
              </a:buBlip>
              <a:defRPr sz="1600" baseline="0"/>
            </a:lvl1pPr>
          </a:lstStyle>
          <a:p>
            <a:pPr lvl="0"/>
            <a:r>
              <a:rPr lang="da-DK" smtClean="0"/>
              <a:t>Indsæt bullets</a:t>
            </a:r>
            <a:endParaRPr lang="da-DK" dirty="0" smtClean="0"/>
          </a:p>
          <a:p>
            <a:pPr lvl="0"/>
            <a:endParaRPr lang="da-DK" dirty="0" smtClean="0"/>
          </a:p>
          <a:p>
            <a:pPr lvl="0"/>
            <a:endParaRPr lang="da-DK" dirty="0" smtClean="0"/>
          </a:p>
        </p:txBody>
      </p:sp>
      <p:grpSp>
        <p:nvGrpSpPr>
          <p:cNvPr id="8" name="Gruppe 7"/>
          <p:cNvGrpSpPr/>
          <p:nvPr userDrawn="1"/>
        </p:nvGrpSpPr>
        <p:grpSpPr>
          <a:xfrm>
            <a:off x="7427913" y="1288619"/>
            <a:ext cx="405154" cy="1182460"/>
            <a:chOff x="320675" y="2816225"/>
            <a:chExt cx="350838" cy="1023938"/>
          </a:xfrm>
          <a:solidFill>
            <a:schemeClr val="tx1"/>
          </a:solidFill>
        </p:grpSpPr>
        <p:sp>
          <p:nvSpPr>
            <p:cNvPr id="9"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3"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6"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5"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6"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7"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Tree>
    <p:extLst>
      <p:ext uri="{BB962C8B-B14F-4D97-AF65-F5344CB8AC3E}">
        <p14:creationId xmlns:p14="http://schemas.microsoft.com/office/powerpoint/2010/main" val="146860135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x billeder højr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sp>
        <p:nvSpPr>
          <p:cNvPr id="9" name="Picture Placeholder 4"/>
          <p:cNvSpPr>
            <a:spLocks noGrp="1"/>
          </p:cNvSpPr>
          <p:nvPr>
            <p:ph type="pic" sz="quarter" idx="14" hasCustomPrompt="1"/>
          </p:nvPr>
        </p:nvSpPr>
        <p:spPr>
          <a:xfrm>
            <a:off x="7427912" y="3492500"/>
            <a:ext cx="4764087" cy="3360132"/>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10" name="Title 4"/>
          <p:cNvSpPr>
            <a:spLocks noGrp="1"/>
          </p:cNvSpPr>
          <p:nvPr>
            <p:ph type="title" hasCustomPrompt="1"/>
          </p:nvPr>
        </p:nvSpPr>
        <p:spPr>
          <a:xfrm>
            <a:off x="587374" y="357948"/>
            <a:ext cx="4542975" cy="1486727"/>
          </a:xfrm>
        </p:spPr>
        <p:txBody>
          <a:bodyPr/>
          <a:lstStyle>
            <a:lvl1pPr>
              <a:defRPr sz="3600"/>
            </a:lvl1pPr>
          </a:lstStyle>
          <a:p>
            <a:r>
              <a:rPr lang="en-US" smtClean="0"/>
              <a:t>KLIK HER FOR AT ÆNDRE TITEL</a:t>
            </a:r>
            <a:endParaRPr lang="en-US" dirty="0"/>
          </a:p>
        </p:txBody>
      </p:sp>
      <p:sp>
        <p:nvSpPr>
          <p:cNvPr id="7" name="Pladsholder til tekst 3"/>
          <p:cNvSpPr>
            <a:spLocks noGrp="1"/>
          </p:cNvSpPr>
          <p:nvPr>
            <p:ph type="body" sz="quarter" idx="15" hasCustomPrompt="1"/>
          </p:nvPr>
        </p:nvSpPr>
        <p:spPr>
          <a:xfrm>
            <a:off x="587375" y="2127154"/>
            <a:ext cx="4542974" cy="3575409"/>
          </a:xfrm>
        </p:spPr>
        <p:txBody>
          <a:bodyPr/>
          <a:lstStyle>
            <a:lvl1pPr marL="285750" indent="-285750">
              <a:lnSpc>
                <a:spcPct val="100000"/>
              </a:lnSpc>
              <a:spcBef>
                <a:spcPts val="600"/>
              </a:spcBef>
              <a:buFontTx/>
              <a:buBlip>
                <a:blip r:embed="rId2"/>
              </a:buBlip>
              <a:defRPr sz="1600" baseline="0"/>
            </a:lvl1pPr>
          </a:lstStyle>
          <a:p>
            <a:pPr lvl="0"/>
            <a:r>
              <a:rPr lang="da-DK" smtClean="0"/>
              <a:t>Indsæt </a:t>
            </a:r>
            <a:r>
              <a:rPr lang="da-DK" dirty="0" err="1" smtClean="0"/>
              <a:t>bullets</a:t>
            </a:r>
            <a:endParaRPr lang="da-DK" dirty="0" smtClean="0"/>
          </a:p>
          <a:p>
            <a:pPr lvl="0"/>
            <a:endParaRPr lang="da-DK" dirty="0" smtClean="0"/>
          </a:p>
          <a:p>
            <a:pPr lvl="0"/>
            <a:endParaRPr lang="da-DK" dirty="0" smtClean="0"/>
          </a:p>
        </p:txBody>
      </p:sp>
      <p:sp>
        <p:nvSpPr>
          <p:cNvPr id="11" name="Picture Placeholder 4"/>
          <p:cNvSpPr>
            <a:spLocks noGrp="1"/>
          </p:cNvSpPr>
          <p:nvPr>
            <p:ph type="pic" sz="quarter" idx="16" hasCustomPrompt="1"/>
          </p:nvPr>
        </p:nvSpPr>
        <p:spPr>
          <a:xfrm>
            <a:off x="7427912" y="0"/>
            <a:ext cx="4764087" cy="3360132"/>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Tree>
    <p:extLst>
      <p:ext uri="{BB962C8B-B14F-4D97-AF65-F5344CB8AC3E}">
        <p14:creationId xmlns:p14="http://schemas.microsoft.com/office/powerpoint/2010/main" val="61197947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å layout højre">
    <p:spTree>
      <p:nvGrpSpPr>
        <p:cNvPr id="1" name=""/>
        <p:cNvGrpSpPr/>
        <p:nvPr/>
      </p:nvGrpSpPr>
      <p:grpSpPr>
        <a:xfrm>
          <a:off x="0" y="0"/>
          <a:ext cx="0" cy="0"/>
          <a:chOff x="0" y="0"/>
          <a:chExt cx="0" cy="0"/>
        </a:xfrm>
      </p:grpSpPr>
      <p:sp>
        <p:nvSpPr>
          <p:cNvPr id="26" name="Rectangle 6"/>
          <p:cNvSpPr/>
          <p:nvPr userDrawn="1"/>
        </p:nvSpPr>
        <p:spPr>
          <a:xfrm>
            <a:off x="7427913" y="0"/>
            <a:ext cx="476408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8" name="Pladsholder til tekst 3"/>
          <p:cNvSpPr>
            <a:spLocks noGrp="1"/>
          </p:cNvSpPr>
          <p:nvPr>
            <p:ph type="body" sz="quarter" idx="17" hasCustomPrompt="1"/>
          </p:nvPr>
        </p:nvSpPr>
        <p:spPr>
          <a:xfrm>
            <a:off x="8027662" y="2927417"/>
            <a:ext cx="3673420" cy="3222624"/>
          </a:xfrm>
        </p:spPr>
        <p:txBody>
          <a:bodyPr/>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dirty="0" err="1" smtClean="0"/>
              <a:t>Insert</a:t>
            </a:r>
            <a:r>
              <a:rPr lang="da-DK" dirty="0" smtClean="0"/>
              <a:t> </a:t>
            </a:r>
            <a:r>
              <a:rPr lang="da-DK" dirty="0" err="1" smtClean="0"/>
              <a:t>text</a:t>
            </a:r>
            <a:r>
              <a:rPr lang="da-DK" dirty="0" smtClean="0"/>
              <a:t> </a:t>
            </a:r>
            <a:r>
              <a:rPr lang="da-DK" dirty="0" err="1" smtClean="0"/>
              <a:t>here</a:t>
            </a:r>
            <a:endParaRPr lang="da-DK" dirty="0" smtClean="0"/>
          </a:p>
        </p:txBody>
      </p:sp>
      <p:sp>
        <p:nvSpPr>
          <p:cNvPr id="3" name="Slide Number Placeholder 2"/>
          <p:cNvSpPr>
            <a:spLocks noGrp="1"/>
          </p:cNvSpPr>
          <p:nvPr>
            <p:ph type="sldNum" sz="quarter" idx="10"/>
          </p:nvPr>
        </p:nvSpPr>
        <p:spPr/>
        <p:txBody>
          <a:bodyPr/>
          <a:lstStyle>
            <a:lvl1pPr>
              <a:defRPr>
                <a:solidFill>
                  <a:schemeClr val="bg1">
                    <a:alpha val="70000"/>
                  </a:schemeClr>
                </a:solidFill>
              </a:defRPr>
            </a:lvl1pPr>
          </a:lstStyle>
          <a:p>
            <a:fld id="{D8D877B3-D348-4611-9BDB-C5374591D951}" type="slidenum">
              <a:rPr lang="en-US" smtClean="0"/>
              <a:pPr/>
              <a:t>‹nr.›</a:t>
            </a:fld>
            <a:endParaRPr lang="en-US" dirty="0" smtClean="0"/>
          </a:p>
        </p:txBody>
      </p:sp>
      <p:grpSp>
        <p:nvGrpSpPr>
          <p:cNvPr id="5" name="Gruppe 4"/>
          <p:cNvGrpSpPr/>
          <p:nvPr userDrawn="1"/>
        </p:nvGrpSpPr>
        <p:grpSpPr>
          <a:xfrm>
            <a:off x="7427914" y="1288619"/>
            <a:ext cx="405154" cy="1182460"/>
            <a:chOff x="320675" y="2816225"/>
            <a:chExt cx="350838" cy="1023938"/>
          </a:xfrm>
          <a:solidFill>
            <a:schemeClr val="bg1"/>
          </a:solidFill>
        </p:grpSpPr>
        <p:sp>
          <p:nvSpPr>
            <p:cNvPr id="6"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3"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6"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29" name="Gruppe 28"/>
          <p:cNvGrpSpPr/>
          <p:nvPr userDrawn="1"/>
        </p:nvGrpSpPr>
        <p:grpSpPr>
          <a:xfrm>
            <a:off x="5466450" y="6027162"/>
            <a:ext cx="1272706" cy="669100"/>
            <a:chOff x="5387975" y="5659438"/>
            <a:chExt cx="1573213" cy="827087"/>
          </a:xfrm>
        </p:grpSpPr>
        <p:grpSp>
          <p:nvGrpSpPr>
            <p:cNvPr id="30" name="Gruppe 29"/>
            <p:cNvGrpSpPr/>
            <p:nvPr userDrawn="1"/>
          </p:nvGrpSpPr>
          <p:grpSpPr>
            <a:xfrm>
              <a:off x="5387975" y="6407150"/>
              <a:ext cx="1573213" cy="79375"/>
              <a:chOff x="5387975" y="6407150"/>
              <a:chExt cx="1573213" cy="79375"/>
            </a:xfrm>
          </p:grpSpPr>
          <p:sp>
            <p:nvSpPr>
              <p:cNvPr id="35"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7"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31" name="Gruppe 30"/>
            <p:cNvGrpSpPr/>
            <p:nvPr userDrawn="1"/>
          </p:nvGrpSpPr>
          <p:grpSpPr>
            <a:xfrm>
              <a:off x="5880100" y="5659438"/>
              <a:ext cx="511175" cy="544512"/>
              <a:chOff x="5880100" y="5659438"/>
              <a:chExt cx="511175" cy="544512"/>
            </a:xfrm>
            <a:solidFill>
              <a:schemeClr val="tx1"/>
            </a:solidFill>
          </p:grpSpPr>
          <p:sp>
            <p:nvSpPr>
              <p:cNvPr id="32"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
        <p:nvSpPr>
          <p:cNvPr id="53" name="Title 4"/>
          <p:cNvSpPr>
            <a:spLocks noGrp="1"/>
          </p:cNvSpPr>
          <p:nvPr>
            <p:ph type="title" hasCustomPrompt="1"/>
          </p:nvPr>
        </p:nvSpPr>
        <p:spPr>
          <a:xfrm>
            <a:off x="8027663" y="943460"/>
            <a:ext cx="3673419" cy="1860884"/>
          </a:xfrm>
        </p:spPr>
        <p:txBody>
          <a:bodyPr/>
          <a:lstStyle>
            <a:lvl1pPr>
              <a:defRPr sz="3600">
                <a:solidFill>
                  <a:schemeClr val="bg1"/>
                </a:solidFill>
              </a:defRPr>
            </a:lvl1pPr>
          </a:lstStyle>
          <a:p>
            <a:r>
              <a:rPr lang="en-US" smtClean="0"/>
              <a:t>KLIK HER FOR AT ÆNDRE TITEL</a:t>
            </a:r>
            <a:endParaRPr lang="en-US" dirty="0"/>
          </a:p>
        </p:txBody>
      </p:sp>
    </p:spTree>
    <p:extLst>
      <p:ext uri="{BB962C8B-B14F-4D97-AF65-F5344CB8AC3E}">
        <p14:creationId xmlns:p14="http://schemas.microsoft.com/office/powerpoint/2010/main" val="385843641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 x billede venstr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lvl1pPr>
              <a:defRPr>
                <a:solidFill>
                  <a:schemeClr val="accent1">
                    <a:alpha val="70000"/>
                  </a:schemeClr>
                </a:solidFill>
              </a:defRPr>
            </a:lvl1pPr>
          </a:lstStyle>
          <a:p>
            <a:fld id="{D8D877B3-D348-4611-9BDB-C5374591D951}" type="slidenum">
              <a:rPr lang="en-US" smtClean="0"/>
              <a:pPr/>
              <a:t>‹nr.›</a:t>
            </a:fld>
            <a:endParaRPr lang="en-US" dirty="0" smtClean="0"/>
          </a:p>
        </p:txBody>
      </p:sp>
      <p:grpSp>
        <p:nvGrpSpPr>
          <p:cNvPr id="29" name="Gruppe 28"/>
          <p:cNvGrpSpPr/>
          <p:nvPr userDrawn="1"/>
        </p:nvGrpSpPr>
        <p:grpSpPr>
          <a:xfrm>
            <a:off x="5466450" y="6027162"/>
            <a:ext cx="1272706" cy="669100"/>
            <a:chOff x="5387975" y="5659438"/>
            <a:chExt cx="1573213" cy="827087"/>
          </a:xfrm>
        </p:grpSpPr>
        <p:grpSp>
          <p:nvGrpSpPr>
            <p:cNvPr id="30" name="Gruppe 29"/>
            <p:cNvGrpSpPr/>
            <p:nvPr userDrawn="1"/>
          </p:nvGrpSpPr>
          <p:grpSpPr>
            <a:xfrm>
              <a:off x="5387975" y="6407150"/>
              <a:ext cx="1573213" cy="79375"/>
              <a:chOff x="5387975" y="6407150"/>
              <a:chExt cx="1573213" cy="79375"/>
            </a:xfrm>
          </p:grpSpPr>
          <p:sp>
            <p:nvSpPr>
              <p:cNvPr id="35"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7"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31" name="Gruppe 30"/>
            <p:cNvGrpSpPr/>
            <p:nvPr userDrawn="1"/>
          </p:nvGrpSpPr>
          <p:grpSpPr>
            <a:xfrm>
              <a:off x="5880100" y="5659438"/>
              <a:ext cx="511175" cy="544512"/>
              <a:chOff x="5880100" y="5659438"/>
              <a:chExt cx="511175" cy="544512"/>
            </a:xfrm>
            <a:solidFill>
              <a:schemeClr val="tx1"/>
            </a:solidFill>
          </p:grpSpPr>
          <p:sp>
            <p:nvSpPr>
              <p:cNvPr id="32"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grpSp>
        <p:nvGrpSpPr>
          <p:cNvPr id="54" name="Gruppe 53"/>
          <p:cNvGrpSpPr/>
          <p:nvPr userDrawn="1"/>
        </p:nvGrpSpPr>
        <p:grpSpPr>
          <a:xfrm>
            <a:off x="4733281" y="657225"/>
            <a:ext cx="405154" cy="1182460"/>
            <a:chOff x="320675" y="2816225"/>
            <a:chExt cx="350838" cy="1023938"/>
          </a:xfrm>
          <a:solidFill>
            <a:schemeClr val="tx1"/>
          </a:solidFill>
        </p:grpSpPr>
        <p:sp>
          <p:nvSpPr>
            <p:cNvPr id="55"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6"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7"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8"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9"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0"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1"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2"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3"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4"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5"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6"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7"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8"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9"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0"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1"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2"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3"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
        <p:nvSpPr>
          <p:cNvPr id="74" name="Picture Placeholder 4"/>
          <p:cNvSpPr>
            <a:spLocks noGrp="1"/>
          </p:cNvSpPr>
          <p:nvPr>
            <p:ph type="pic" sz="quarter" idx="11" hasCustomPrompt="1"/>
          </p:nvPr>
        </p:nvSpPr>
        <p:spPr>
          <a:xfrm>
            <a:off x="-19951" y="0"/>
            <a:ext cx="4753232"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75" name="Title 4"/>
          <p:cNvSpPr>
            <a:spLocks noGrp="1"/>
          </p:cNvSpPr>
          <p:nvPr>
            <p:ph type="title" hasCustomPrompt="1"/>
          </p:nvPr>
        </p:nvSpPr>
        <p:spPr>
          <a:xfrm>
            <a:off x="5324157" y="359273"/>
            <a:ext cx="4490445" cy="1621619"/>
          </a:xfrm>
        </p:spPr>
        <p:txBody>
          <a:bodyPr/>
          <a:lstStyle>
            <a:lvl1pPr>
              <a:defRPr sz="3600"/>
            </a:lvl1pPr>
          </a:lstStyle>
          <a:p>
            <a:r>
              <a:rPr lang="en-US" smtClean="0"/>
              <a:t>KLIK HER FOR AT ÆNDRE TITEL</a:t>
            </a:r>
            <a:endParaRPr lang="en-US" dirty="0"/>
          </a:p>
        </p:txBody>
      </p:sp>
      <p:sp>
        <p:nvSpPr>
          <p:cNvPr id="76" name="Pladsholder til tekst 3"/>
          <p:cNvSpPr>
            <a:spLocks noGrp="1"/>
          </p:cNvSpPr>
          <p:nvPr>
            <p:ph type="body" sz="quarter" idx="12" hasCustomPrompt="1"/>
          </p:nvPr>
        </p:nvSpPr>
        <p:spPr>
          <a:xfrm>
            <a:off x="5324158" y="2143359"/>
            <a:ext cx="4490445" cy="3752115"/>
          </a:xfrm>
        </p:spPr>
        <p:txBody>
          <a:bodyPr/>
          <a:lstStyle>
            <a:lvl1pPr marL="285750" indent="-285750">
              <a:lnSpc>
                <a:spcPct val="100000"/>
              </a:lnSpc>
              <a:spcBef>
                <a:spcPts val="600"/>
              </a:spcBef>
              <a:buFontTx/>
              <a:buBlip>
                <a:blip r:embed="rId2"/>
              </a:buBlip>
              <a:defRPr sz="1600" baseline="0"/>
            </a:lvl1pPr>
          </a:lstStyle>
          <a:p>
            <a:pPr lvl="0"/>
            <a:r>
              <a:rPr lang="da-DK" smtClean="0"/>
              <a:t>Indsæt </a:t>
            </a:r>
            <a:r>
              <a:rPr lang="da-DK" dirty="0" err="1" smtClean="0"/>
              <a:t>bullets</a:t>
            </a:r>
            <a:endParaRPr lang="da-DK" dirty="0" smtClean="0"/>
          </a:p>
          <a:p>
            <a:pPr lvl="0"/>
            <a:endParaRPr lang="da-DK" dirty="0" smtClean="0"/>
          </a:p>
          <a:p>
            <a:pPr lvl="0"/>
            <a:endParaRPr lang="da-DK" dirty="0" smtClean="0"/>
          </a:p>
        </p:txBody>
      </p:sp>
    </p:spTree>
    <p:extLst>
      <p:ext uri="{BB962C8B-B14F-4D97-AF65-F5344CB8AC3E}">
        <p14:creationId xmlns:p14="http://schemas.microsoft.com/office/powerpoint/2010/main" val="137337589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Præsentation">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0" y="0"/>
            <a:ext cx="12192000"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5" name="Title 4"/>
          <p:cNvSpPr>
            <a:spLocks noGrp="1"/>
          </p:cNvSpPr>
          <p:nvPr>
            <p:ph type="title" hasCustomPrompt="1"/>
          </p:nvPr>
        </p:nvSpPr>
        <p:spPr>
          <a:xfrm>
            <a:off x="2441575" y="2676493"/>
            <a:ext cx="7341129" cy="1036319"/>
          </a:xfrm>
          <a:solidFill>
            <a:schemeClr val="bg1"/>
          </a:solidFill>
        </p:spPr>
        <p:txBody>
          <a:bodyPr tIns="108000"/>
          <a:lstStyle>
            <a:lvl1pPr algn="ctr">
              <a:defRPr sz="2800" baseline="0">
                <a:solidFill>
                  <a:schemeClr val="tx1"/>
                </a:solidFill>
              </a:defRPr>
            </a:lvl1pPr>
          </a:lstStyle>
          <a:p>
            <a:r>
              <a:rPr lang="en-US" smtClean="0"/>
              <a:t>AALBORG UNIVERSITET</a:t>
            </a:r>
            <a:br>
              <a:rPr lang="en-US" smtClean="0"/>
            </a:br>
            <a:r>
              <a:rPr lang="en-US" smtClean="0"/>
              <a:t>OVERSKRIFT</a:t>
            </a:r>
            <a:endParaRPr lang="en-US" dirty="0"/>
          </a:p>
        </p:txBody>
      </p:sp>
      <p:sp>
        <p:nvSpPr>
          <p:cNvPr id="3" name="Pladsholder til tekst 2"/>
          <p:cNvSpPr>
            <a:spLocks noGrp="1"/>
          </p:cNvSpPr>
          <p:nvPr>
            <p:ph type="body" sz="quarter" idx="12" hasCustomPrompt="1"/>
          </p:nvPr>
        </p:nvSpPr>
        <p:spPr>
          <a:xfrm>
            <a:off x="2441575" y="3827463"/>
            <a:ext cx="7341129" cy="412750"/>
          </a:xfrm>
          <a:solidFill>
            <a:schemeClr val="bg1"/>
          </a:solidFill>
        </p:spPr>
        <p:txBody>
          <a:bodyPr>
            <a:noAutofit/>
          </a:bodyPr>
          <a:lstStyle>
            <a:lvl1pPr marL="0" indent="0" algn="ctr">
              <a:buFontTx/>
              <a:buNone/>
              <a:defRPr sz="1800" spc="300" baseline="0"/>
            </a:lvl1pPr>
          </a:lstStyle>
          <a:p>
            <a:pPr lvl="0"/>
            <a:r>
              <a:rPr lang="da-DK" smtClean="0"/>
              <a:t>AF </a:t>
            </a:r>
            <a:r>
              <a:rPr lang="da-DK" dirty="0" smtClean="0"/>
              <a:t>NAVN NAVNESEN</a:t>
            </a:r>
            <a:endParaRPr lang="da-DK" dirty="0"/>
          </a:p>
        </p:txBody>
      </p:sp>
      <p:grpSp>
        <p:nvGrpSpPr>
          <p:cNvPr id="10" name="Gruppe 9"/>
          <p:cNvGrpSpPr/>
          <p:nvPr userDrawn="1"/>
        </p:nvGrpSpPr>
        <p:grpSpPr>
          <a:xfrm>
            <a:off x="5466450" y="6027162"/>
            <a:ext cx="1272706" cy="669100"/>
            <a:chOff x="5387975" y="5659438"/>
            <a:chExt cx="1573213" cy="827087"/>
          </a:xfrm>
        </p:grpSpPr>
        <p:grpSp>
          <p:nvGrpSpPr>
            <p:cNvPr id="11" name="Gruppe 10"/>
            <p:cNvGrpSpPr/>
            <p:nvPr userDrawn="1"/>
          </p:nvGrpSpPr>
          <p:grpSpPr>
            <a:xfrm>
              <a:off x="5387975" y="6407150"/>
              <a:ext cx="1573213" cy="79375"/>
              <a:chOff x="5387975" y="6407150"/>
              <a:chExt cx="1573213" cy="79375"/>
            </a:xfrm>
          </p:grpSpPr>
          <p:sp>
            <p:nvSpPr>
              <p:cNvPr id="16"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5"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6"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7"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8"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9"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2"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12" name="Gruppe 11"/>
            <p:cNvGrpSpPr/>
            <p:nvPr userDrawn="1"/>
          </p:nvGrpSpPr>
          <p:grpSpPr>
            <a:xfrm>
              <a:off x="5880100" y="5659438"/>
              <a:ext cx="511175" cy="544512"/>
              <a:chOff x="5880100" y="5659438"/>
              <a:chExt cx="511175" cy="544512"/>
            </a:xfrm>
            <a:solidFill>
              <a:schemeClr val="tx1"/>
            </a:solidFill>
          </p:grpSpPr>
          <p:sp>
            <p:nvSpPr>
              <p:cNvPr id="1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Tree>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ause">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0" y="0"/>
            <a:ext cx="12192000"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5" name="Title 4"/>
          <p:cNvSpPr>
            <a:spLocks noGrp="1"/>
          </p:cNvSpPr>
          <p:nvPr>
            <p:ph type="title" hasCustomPrompt="1"/>
          </p:nvPr>
        </p:nvSpPr>
        <p:spPr>
          <a:xfrm>
            <a:off x="2441575" y="2676493"/>
            <a:ext cx="7341129" cy="1036319"/>
          </a:xfrm>
          <a:solidFill>
            <a:schemeClr val="bg1"/>
          </a:solidFill>
        </p:spPr>
        <p:txBody>
          <a:bodyPr tIns="108000"/>
          <a:lstStyle>
            <a:lvl1pPr algn="ctr">
              <a:defRPr sz="2800" baseline="0">
                <a:solidFill>
                  <a:schemeClr val="tx1"/>
                </a:solidFill>
              </a:defRPr>
            </a:lvl1pPr>
          </a:lstStyle>
          <a:p>
            <a:r>
              <a:rPr lang="en-US" smtClean="0"/>
              <a:t>PAUSE</a:t>
            </a:r>
            <a:br>
              <a:rPr lang="en-US" smtClean="0"/>
            </a:br>
            <a:r>
              <a:rPr lang="en-US" smtClean="0"/>
              <a:t>OVERSKRIFT</a:t>
            </a:r>
            <a:endParaRPr lang="en-US" dirty="0"/>
          </a:p>
        </p:txBody>
      </p:sp>
      <p:grpSp>
        <p:nvGrpSpPr>
          <p:cNvPr id="10" name="Gruppe 9"/>
          <p:cNvGrpSpPr/>
          <p:nvPr userDrawn="1"/>
        </p:nvGrpSpPr>
        <p:grpSpPr>
          <a:xfrm>
            <a:off x="5466450" y="6027162"/>
            <a:ext cx="1272706" cy="669100"/>
            <a:chOff x="5387975" y="5659438"/>
            <a:chExt cx="1573213" cy="827087"/>
          </a:xfrm>
        </p:grpSpPr>
        <p:grpSp>
          <p:nvGrpSpPr>
            <p:cNvPr id="11" name="Gruppe 10"/>
            <p:cNvGrpSpPr/>
            <p:nvPr userDrawn="1"/>
          </p:nvGrpSpPr>
          <p:grpSpPr>
            <a:xfrm>
              <a:off x="5387975" y="6407150"/>
              <a:ext cx="1573213" cy="79375"/>
              <a:chOff x="5387975" y="6407150"/>
              <a:chExt cx="1573213" cy="79375"/>
            </a:xfrm>
          </p:grpSpPr>
          <p:sp>
            <p:nvSpPr>
              <p:cNvPr id="16"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5"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6"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7"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8"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9"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2"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12" name="Gruppe 11"/>
            <p:cNvGrpSpPr/>
            <p:nvPr userDrawn="1"/>
          </p:nvGrpSpPr>
          <p:grpSpPr>
            <a:xfrm>
              <a:off x="5880100" y="5659438"/>
              <a:ext cx="511175" cy="544512"/>
              <a:chOff x="5880100" y="5659438"/>
              <a:chExt cx="511175" cy="544512"/>
            </a:xfrm>
            <a:solidFill>
              <a:schemeClr val="tx1"/>
            </a:solidFill>
          </p:grpSpPr>
          <p:sp>
            <p:nvSpPr>
              <p:cNvPr id="1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Tree>
    <p:extLst>
      <p:ext uri="{BB962C8B-B14F-4D97-AF65-F5344CB8AC3E}">
        <p14:creationId xmlns:p14="http://schemas.microsoft.com/office/powerpoint/2010/main" val="35535020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m. bullets">
    <p:spTree>
      <p:nvGrpSpPr>
        <p:cNvPr id="1" name=""/>
        <p:cNvGrpSpPr/>
        <p:nvPr/>
      </p:nvGrpSpPr>
      <p:grpSpPr>
        <a:xfrm>
          <a:off x="0" y="0"/>
          <a:ext cx="0" cy="0"/>
          <a:chOff x="0" y="0"/>
          <a:chExt cx="0" cy="0"/>
        </a:xfrm>
      </p:grpSpPr>
      <p:sp>
        <p:nvSpPr>
          <p:cNvPr id="4"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fld id="{D8D877B3-D348-4611-9BDB-C5374591D951}" type="slidenum">
              <a:rPr lang="en-US" smtClean="0"/>
              <a:pPr/>
              <a:t>‹nr.›</a:t>
            </a:fld>
            <a:endParaRPr lang="en-US" dirty="0" smtClean="0"/>
          </a:p>
        </p:txBody>
      </p:sp>
      <p:sp>
        <p:nvSpPr>
          <p:cNvPr id="3" name="Title 4"/>
          <p:cNvSpPr>
            <a:spLocks noGrp="1"/>
          </p:cNvSpPr>
          <p:nvPr>
            <p:ph type="title" hasCustomPrompt="1"/>
          </p:nvPr>
        </p:nvSpPr>
        <p:spPr>
          <a:xfrm>
            <a:off x="587374" y="370290"/>
            <a:ext cx="5149879" cy="1474385"/>
          </a:xfrm>
        </p:spPr>
        <p:txBody>
          <a:bodyPr/>
          <a:lstStyle>
            <a:lvl1pPr>
              <a:defRPr sz="3600" baseline="0"/>
            </a:lvl1pPr>
          </a:lstStyle>
          <a:p>
            <a:r>
              <a:rPr lang="en-US" smtClean="0"/>
              <a:t>KLIK HER FOR AT ÆNDRE TITEL</a:t>
            </a:r>
            <a:endParaRPr lang="en-US" dirty="0"/>
          </a:p>
        </p:txBody>
      </p:sp>
      <p:sp>
        <p:nvSpPr>
          <p:cNvPr id="5" name="Pladsholder til tekst 10"/>
          <p:cNvSpPr>
            <a:spLocks noGrp="1"/>
          </p:cNvSpPr>
          <p:nvPr>
            <p:ph type="body" sz="quarter" idx="12" hasCustomPrompt="1"/>
          </p:nvPr>
        </p:nvSpPr>
        <p:spPr>
          <a:xfrm>
            <a:off x="587375" y="2065337"/>
            <a:ext cx="10620094" cy="3704284"/>
          </a:xfrm>
        </p:spPr>
        <p:txBody>
          <a:bodyPr/>
          <a:lstStyle>
            <a:lvl1pPr marL="285750" indent="-285750">
              <a:buFontTx/>
              <a:buBlip>
                <a:blip r:embed="rId2"/>
              </a:buBlip>
              <a:defRPr/>
            </a:lvl1pPr>
          </a:lstStyle>
          <a:p>
            <a:pPr lvl="0"/>
            <a:r>
              <a:rPr lang="da-DK" smtClean="0"/>
              <a:t>Indsæt bullets</a:t>
            </a:r>
            <a:endParaRPr lang="da-DK" dirty="0" smtClean="0"/>
          </a:p>
        </p:txBody>
      </p:sp>
    </p:spTree>
    <p:extLst>
      <p:ext uri="{BB962C8B-B14F-4D97-AF65-F5344CB8AC3E}">
        <p14:creationId xmlns:p14="http://schemas.microsoft.com/office/powerpoint/2010/main" val="25212694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eb + bullet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grpSp>
        <p:nvGrpSpPr>
          <p:cNvPr id="30" name="Gruppe 29"/>
          <p:cNvGrpSpPr/>
          <p:nvPr userDrawn="1"/>
        </p:nvGrpSpPr>
        <p:grpSpPr>
          <a:xfrm>
            <a:off x="0" y="657225"/>
            <a:ext cx="405154" cy="1182460"/>
            <a:chOff x="320675" y="2816225"/>
            <a:chExt cx="350838" cy="1023938"/>
          </a:xfrm>
          <a:solidFill>
            <a:schemeClr val="tx1"/>
          </a:solidFill>
        </p:grpSpPr>
        <p:sp>
          <p:nvSpPr>
            <p:cNvPr id="31"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2"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7"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
        <p:nvSpPr>
          <p:cNvPr id="26" name="Title 4"/>
          <p:cNvSpPr>
            <a:spLocks noGrp="1"/>
          </p:cNvSpPr>
          <p:nvPr>
            <p:ph type="title" hasCustomPrompt="1"/>
          </p:nvPr>
        </p:nvSpPr>
        <p:spPr>
          <a:xfrm>
            <a:off x="587375" y="370764"/>
            <a:ext cx="4516438" cy="1473911"/>
          </a:xfrm>
        </p:spPr>
        <p:txBody>
          <a:bodyPr/>
          <a:lstStyle>
            <a:lvl1pPr>
              <a:defRPr sz="3600"/>
            </a:lvl1pPr>
          </a:lstStyle>
          <a:p>
            <a:r>
              <a:rPr lang="en-US" smtClean="0"/>
              <a:t>KLIK HER FOR AT ÆNDRE TITEL</a:t>
            </a:r>
            <a:endParaRPr lang="en-US" dirty="0"/>
          </a:p>
        </p:txBody>
      </p:sp>
      <p:pic>
        <p:nvPicPr>
          <p:cNvPr id="27" name="Billede 26"/>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5670792" y="820387"/>
            <a:ext cx="6943368" cy="5825654"/>
          </a:xfrm>
          <a:prstGeom prst="rect">
            <a:avLst/>
          </a:prstGeom>
        </p:spPr>
      </p:pic>
      <p:sp>
        <p:nvSpPr>
          <p:cNvPr id="28" name="Picture Placeholder 4"/>
          <p:cNvSpPr>
            <a:spLocks noGrp="1"/>
          </p:cNvSpPr>
          <p:nvPr>
            <p:ph type="pic" sz="quarter" idx="11" hasCustomPrompt="1"/>
          </p:nvPr>
        </p:nvSpPr>
        <p:spPr>
          <a:xfrm>
            <a:off x="5953820" y="1240418"/>
            <a:ext cx="6238180" cy="3503032"/>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29" name="Pladsholder til tekst 10"/>
          <p:cNvSpPr>
            <a:spLocks noGrp="1"/>
          </p:cNvSpPr>
          <p:nvPr>
            <p:ph type="body" sz="quarter" idx="12" hasCustomPrompt="1"/>
          </p:nvPr>
        </p:nvSpPr>
        <p:spPr>
          <a:xfrm>
            <a:off x="587375" y="2065337"/>
            <a:ext cx="4516438" cy="3243263"/>
          </a:xfrm>
        </p:spPr>
        <p:txBody>
          <a:bodyPr/>
          <a:lstStyle>
            <a:lvl1pPr marL="285750" indent="-285750">
              <a:buFontTx/>
              <a:buBlip>
                <a:blip r:embed="rId3"/>
              </a:buBlip>
              <a:defRPr/>
            </a:lvl1pPr>
          </a:lstStyle>
          <a:p>
            <a:pPr lvl="0"/>
            <a:r>
              <a:rPr lang="da-DK" smtClean="0"/>
              <a:t>Indsæt </a:t>
            </a:r>
            <a:r>
              <a:rPr lang="da-DK" dirty="0" err="1" smtClean="0"/>
              <a:t>bullets</a:t>
            </a:r>
            <a:endParaRPr lang="da-DK" dirty="0" smtClean="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agram - højre">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587374" y="367628"/>
            <a:ext cx="4886993" cy="1621619"/>
          </a:xfrm>
        </p:spPr>
        <p:txBody>
          <a:bodyPr/>
          <a:lstStyle>
            <a:lvl1pPr>
              <a:defRPr sz="3600"/>
            </a:lvl1pPr>
          </a:lstStyle>
          <a:p>
            <a:r>
              <a:rPr lang="en-US" smtClean="0"/>
              <a:t>KLIK HER FOR AT ÆNDRE TITEL</a:t>
            </a:r>
            <a:endParaRPr lang="en-US" dirty="0"/>
          </a:p>
        </p:txBody>
      </p:sp>
      <p:sp>
        <p:nvSpPr>
          <p:cNvPr id="11" name="Pladsholder til diagram 10"/>
          <p:cNvSpPr>
            <a:spLocks noGrp="1"/>
          </p:cNvSpPr>
          <p:nvPr>
            <p:ph type="chart" sz="quarter" idx="12"/>
          </p:nvPr>
        </p:nvSpPr>
        <p:spPr>
          <a:xfrm>
            <a:off x="6096000" y="2262579"/>
            <a:ext cx="5524500" cy="3572737"/>
          </a:xfrm>
        </p:spPr>
        <p:txBody>
          <a:bodyPr/>
          <a:lstStyle/>
          <a:p>
            <a:r>
              <a:rPr lang="da-DK" smtClean="0"/>
              <a:t>Klik på ikonet for at tilføje et diagram</a:t>
            </a:r>
            <a:endParaRPr lang="da-DK"/>
          </a:p>
        </p:txBody>
      </p:sp>
      <p:sp>
        <p:nvSpPr>
          <p:cNvPr id="13" name="Pladsholder til tekst 12"/>
          <p:cNvSpPr>
            <a:spLocks noGrp="1"/>
          </p:cNvSpPr>
          <p:nvPr>
            <p:ph type="body" sz="quarter" idx="13" hasCustomPrompt="1"/>
          </p:nvPr>
        </p:nvSpPr>
        <p:spPr>
          <a:xfrm>
            <a:off x="587375" y="2262579"/>
            <a:ext cx="4886992" cy="3572737"/>
          </a:xfrm>
        </p:spPr>
        <p:txBody>
          <a:bodyPr>
            <a:normAutofit/>
          </a:bodyPr>
          <a:lstStyle>
            <a:lvl2pPr marL="285750" indent="-285750">
              <a:buFontTx/>
              <a:buBlip>
                <a:blip r:embed="rId2"/>
              </a:buBlip>
              <a:defRPr sz="1600" baseline="0"/>
            </a:lvl2pPr>
          </a:lstStyle>
          <a:p>
            <a:pPr lvl="1"/>
            <a:r>
              <a:rPr lang="da-DK" smtClean="0"/>
              <a:t>Indsæt bullets</a:t>
            </a:r>
            <a:endParaRPr lang="da-DK" dirty="0" smtClean="0"/>
          </a:p>
        </p:txBody>
      </p:sp>
      <p:sp>
        <p:nvSpPr>
          <p:cNvPr id="6"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fld id="{D8D877B3-D348-4611-9BDB-C5374591D951}" type="slidenum">
              <a:rPr lang="en-US" smtClean="0"/>
              <a:pPr/>
              <a:t>‹nr.›</a:t>
            </a:fld>
            <a:endParaRPr lang="en-US" dirty="0" smtClean="0"/>
          </a:p>
        </p:txBody>
      </p:sp>
    </p:spTree>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 x billede højre + bullets">
    <p:spTree>
      <p:nvGrpSpPr>
        <p:cNvPr id="1" name=""/>
        <p:cNvGrpSpPr/>
        <p:nvPr/>
      </p:nvGrpSpPr>
      <p:grpSpPr>
        <a:xfrm>
          <a:off x="0" y="0"/>
          <a:ext cx="0" cy="0"/>
          <a:chOff x="0" y="0"/>
          <a:chExt cx="0" cy="0"/>
        </a:xfrm>
      </p:grpSpPr>
      <p:sp>
        <p:nvSpPr>
          <p:cNvPr id="6" name="Picture Placeholder 4"/>
          <p:cNvSpPr>
            <a:spLocks noGrp="1"/>
          </p:cNvSpPr>
          <p:nvPr>
            <p:ph type="pic" sz="quarter" idx="11" hasCustomPrompt="1"/>
          </p:nvPr>
        </p:nvSpPr>
        <p:spPr>
          <a:xfrm>
            <a:off x="7438768" y="0"/>
            <a:ext cx="4753232"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sp>
        <p:nvSpPr>
          <p:cNvPr id="5" name="Title 4"/>
          <p:cNvSpPr>
            <a:spLocks noGrp="1"/>
          </p:cNvSpPr>
          <p:nvPr>
            <p:ph type="title" hasCustomPrompt="1"/>
          </p:nvPr>
        </p:nvSpPr>
        <p:spPr>
          <a:xfrm>
            <a:off x="587374" y="359273"/>
            <a:ext cx="4490445" cy="1621619"/>
          </a:xfrm>
        </p:spPr>
        <p:txBody>
          <a:bodyPr/>
          <a:lstStyle>
            <a:lvl1pPr>
              <a:defRPr sz="3600"/>
            </a:lvl1pPr>
          </a:lstStyle>
          <a:p>
            <a:r>
              <a:rPr lang="en-US" smtClean="0"/>
              <a:t>KLIK HER FOR AT ÆNDRE TITEL</a:t>
            </a:r>
            <a:endParaRPr lang="en-US" dirty="0"/>
          </a:p>
        </p:txBody>
      </p:sp>
      <p:sp>
        <p:nvSpPr>
          <p:cNvPr id="4" name="Pladsholder til tekst 3"/>
          <p:cNvSpPr>
            <a:spLocks noGrp="1"/>
          </p:cNvSpPr>
          <p:nvPr>
            <p:ph type="body" sz="quarter" idx="12" hasCustomPrompt="1"/>
          </p:nvPr>
        </p:nvSpPr>
        <p:spPr>
          <a:xfrm>
            <a:off x="587375" y="2143359"/>
            <a:ext cx="4490445" cy="3752115"/>
          </a:xfrm>
        </p:spPr>
        <p:txBody>
          <a:bodyPr/>
          <a:lstStyle>
            <a:lvl1pPr marL="285750" indent="-285750">
              <a:lnSpc>
                <a:spcPct val="100000"/>
              </a:lnSpc>
              <a:spcBef>
                <a:spcPts val="600"/>
              </a:spcBef>
              <a:buFontTx/>
              <a:buBlip>
                <a:blip r:embed="rId2"/>
              </a:buBlip>
              <a:defRPr sz="1600" baseline="0"/>
            </a:lvl1pPr>
          </a:lstStyle>
          <a:p>
            <a:pPr lvl="0"/>
            <a:r>
              <a:rPr lang="da-DK" smtClean="0"/>
              <a:t>Indsæt bullets</a:t>
            </a:r>
            <a:endParaRPr lang="da-DK" dirty="0" smtClean="0"/>
          </a:p>
          <a:p>
            <a:pPr lvl="0"/>
            <a:endParaRPr lang="da-DK" dirty="0" smtClean="0"/>
          </a:p>
          <a:p>
            <a:pPr lvl="0"/>
            <a:endParaRPr lang="da-DK" dirty="0" smtClean="0"/>
          </a:p>
        </p:txBody>
      </p:sp>
    </p:spTree>
    <p:extLst>
      <p:ext uri="{BB962C8B-B14F-4D97-AF65-F5344CB8AC3E}">
        <p14:creationId xmlns:p14="http://schemas.microsoft.com/office/powerpoint/2010/main" val="49860749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 x billede højre - Blå">
    <p:spTree>
      <p:nvGrpSpPr>
        <p:cNvPr id="1" name=""/>
        <p:cNvGrpSpPr/>
        <p:nvPr/>
      </p:nvGrpSpPr>
      <p:grpSpPr>
        <a:xfrm>
          <a:off x="0" y="0"/>
          <a:ext cx="0" cy="0"/>
          <a:chOff x="0" y="0"/>
          <a:chExt cx="0" cy="0"/>
        </a:xfrm>
      </p:grpSpPr>
      <p:sp>
        <p:nvSpPr>
          <p:cNvPr id="7" name="Rectangle 6"/>
          <p:cNvSpPr/>
          <p:nvPr userDrawn="1"/>
        </p:nvSpPr>
        <p:spPr>
          <a:xfrm>
            <a:off x="0" y="0"/>
            <a:ext cx="7427913"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sp>
        <p:nvSpPr>
          <p:cNvPr id="5" name="Picture Placeholder 4"/>
          <p:cNvSpPr>
            <a:spLocks noGrp="1"/>
          </p:cNvSpPr>
          <p:nvPr>
            <p:ph type="pic" sz="quarter" idx="11" hasCustomPrompt="1"/>
          </p:nvPr>
        </p:nvSpPr>
        <p:spPr>
          <a:xfrm>
            <a:off x="7427913" y="0"/>
            <a:ext cx="4764087"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
        <p:nvSpPr>
          <p:cNvPr id="6" name="Title 4"/>
          <p:cNvSpPr>
            <a:spLocks noGrp="1"/>
          </p:cNvSpPr>
          <p:nvPr>
            <p:ph type="title" hasCustomPrompt="1"/>
          </p:nvPr>
        </p:nvSpPr>
        <p:spPr>
          <a:xfrm>
            <a:off x="587374" y="373446"/>
            <a:ext cx="4683125" cy="1471230"/>
          </a:xfrm>
        </p:spPr>
        <p:txBody>
          <a:bodyPr/>
          <a:lstStyle>
            <a:lvl1pPr>
              <a:defRPr sz="3600">
                <a:solidFill>
                  <a:schemeClr val="bg1"/>
                </a:solidFill>
              </a:defRPr>
            </a:lvl1pPr>
          </a:lstStyle>
          <a:p>
            <a:r>
              <a:rPr lang="en-US" smtClean="0"/>
              <a:t>KLIK HER FOR AT ÆNDRE TITEL</a:t>
            </a:r>
            <a:endParaRPr lang="en-US" dirty="0"/>
          </a:p>
        </p:txBody>
      </p:sp>
      <p:grpSp>
        <p:nvGrpSpPr>
          <p:cNvPr id="31" name="Gruppe 30"/>
          <p:cNvGrpSpPr/>
          <p:nvPr userDrawn="1"/>
        </p:nvGrpSpPr>
        <p:grpSpPr>
          <a:xfrm>
            <a:off x="5466450" y="6027162"/>
            <a:ext cx="1272706" cy="669100"/>
            <a:chOff x="5387975" y="5659438"/>
            <a:chExt cx="1573213" cy="827087"/>
          </a:xfrm>
          <a:solidFill>
            <a:schemeClr val="bg1"/>
          </a:solidFill>
        </p:grpSpPr>
        <p:grpSp>
          <p:nvGrpSpPr>
            <p:cNvPr id="32" name="Gruppe 31"/>
            <p:cNvGrpSpPr/>
            <p:nvPr userDrawn="1"/>
          </p:nvGrpSpPr>
          <p:grpSpPr>
            <a:xfrm>
              <a:off x="5387975" y="6407150"/>
              <a:ext cx="1573213" cy="79375"/>
              <a:chOff x="5387975" y="6407150"/>
              <a:chExt cx="1573213" cy="79375"/>
            </a:xfrm>
            <a:grpFill/>
          </p:grpSpPr>
          <p:sp>
            <p:nvSpPr>
              <p:cNvPr id="37"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3"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4"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33" name="Gruppe 32"/>
            <p:cNvGrpSpPr/>
            <p:nvPr userDrawn="1"/>
          </p:nvGrpSpPr>
          <p:grpSpPr>
            <a:xfrm>
              <a:off x="5880100" y="5659438"/>
              <a:ext cx="511175" cy="544512"/>
              <a:chOff x="5880100" y="5659438"/>
              <a:chExt cx="511175" cy="544512"/>
            </a:xfrm>
            <a:grpFill/>
          </p:grpSpPr>
          <p:sp>
            <p:nvSpPr>
              <p:cNvPr id="34"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
        <p:nvSpPr>
          <p:cNvPr id="4" name="Pladsholder til tekst 3"/>
          <p:cNvSpPr>
            <a:spLocks noGrp="1"/>
          </p:cNvSpPr>
          <p:nvPr>
            <p:ph type="body" sz="quarter" idx="12" hasCustomPrompt="1"/>
          </p:nvPr>
        </p:nvSpPr>
        <p:spPr>
          <a:xfrm>
            <a:off x="583406" y="2101809"/>
            <a:ext cx="4687094" cy="3765591"/>
          </a:xfrm>
        </p:spPr>
        <p:txBody>
          <a:bodyPr/>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smtClean="0"/>
              <a:t>Indsæt bullets</a:t>
            </a:r>
            <a:endParaRPr lang="da-DK" dirty="0" smtClean="0"/>
          </a:p>
        </p:txBody>
      </p:sp>
      <p:grpSp>
        <p:nvGrpSpPr>
          <p:cNvPr id="2" name="Gruppe 1"/>
          <p:cNvGrpSpPr/>
          <p:nvPr userDrawn="1"/>
        </p:nvGrpSpPr>
        <p:grpSpPr>
          <a:xfrm>
            <a:off x="-3502" y="657225"/>
            <a:ext cx="405154" cy="1182460"/>
            <a:chOff x="-3502" y="657225"/>
            <a:chExt cx="405154" cy="1182460"/>
          </a:xfrm>
          <a:solidFill>
            <a:schemeClr val="bg1"/>
          </a:solidFill>
        </p:grpSpPr>
        <p:sp>
          <p:nvSpPr>
            <p:cNvPr id="56" name="Freeform 53"/>
            <p:cNvSpPr>
              <a:spLocks/>
            </p:cNvSpPr>
            <p:nvPr userDrawn="1"/>
          </p:nvSpPr>
          <p:spPr bwMode="auto">
            <a:xfrm>
              <a:off x="328321" y="1768187"/>
              <a:ext cx="73331" cy="71498"/>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7" name="Freeform 54"/>
            <p:cNvSpPr>
              <a:spLocks/>
            </p:cNvSpPr>
            <p:nvPr userDrawn="1"/>
          </p:nvSpPr>
          <p:spPr bwMode="auto">
            <a:xfrm>
              <a:off x="236657" y="1685690"/>
              <a:ext cx="164995" cy="153995"/>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8" name="Freeform 55"/>
            <p:cNvSpPr>
              <a:spLocks/>
            </p:cNvSpPr>
            <p:nvPr userDrawn="1"/>
          </p:nvSpPr>
          <p:spPr bwMode="auto">
            <a:xfrm>
              <a:off x="124827" y="1605026"/>
              <a:ext cx="276825" cy="234659"/>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9" name="Freeform 56"/>
            <p:cNvSpPr>
              <a:spLocks/>
            </p:cNvSpPr>
            <p:nvPr userDrawn="1"/>
          </p:nvSpPr>
          <p:spPr bwMode="auto">
            <a:xfrm>
              <a:off x="-3502" y="1526195"/>
              <a:ext cx="405154" cy="302490"/>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0" name="Freeform 57"/>
            <p:cNvSpPr>
              <a:spLocks/>
            </p:cNvSpPr>
            <p:nvPr userDrawn="1"/>
          </p:nvSpPr>
          <p:spPr bwMode="auto">
            <a:xfrm>
              <a:off x="-3502" y="1454698"/>
              <a:ext cx="405154" cy="287824"/>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1" name="Freeform 58"/>
            <p:cNvSpPr>
              <a:spLocks/>
            </p:cNvSpPr>
            <p:nvPr userDrawn="1"/>
          </p:nvSpPr>
          <p:spPr bwMode="auto">
            <a:xfrm>
              <a:off x="-3502" y="1379534"/>
              <a:ext cx="405154" cy="278657"/>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2" name="Freeform 59"/>
            <p:cNvSpPr>
              <a:spLocks/>
            </p:cNvSpPr>
            <p:nvPr userDrawn="1"/>
          </p:nvSpPr>
          <p:spPr bwMode="auto">
            <a:xfrm>
              <a:off x="-3502" y="1311703"/>
              <a:ext cx="405154" cy="263991"/>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3" name="Freeform 60"/>
            <p:cNvSpPr>
              <a:spLocks/>
            </p:cNvSpPr>
            <p:nvPr userDrawn="1"/>
          </p:nvSpPr>
          <p:spPr bwMode="auto">
            <a:xfrm>
              <a:off x="-3502" y="1243872"/>
              <a:ext cx="405154" cy="252991"/>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4" name="Freeform 61"/>
            <p:cNvSpPr>
              <a:spLocks/>
            </p:cNvSpPr>
            <p:nvPr userDrawn="1"/>
          </p:nvSpPr>
          <p:spPr bwMode="auto">
            <a:xfrm>
              <a:off x="-3502" y="1174207"/>
              <a:ext cx="405154" cy="245658"/>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5" name="Freeform 62"/>
            <p:cNvSpPr>
              <a:spLocks/>
            </p:cNvSpPr>
            <p:nvPr userDrawn="1"/>
          </p:nvSpPr>
          <p:spPr bwMode="auto">
            <a:xfrm>
              <a:off x="-3502" y="1110043"/>
              <a:ext cx="405154" cy="230992"/>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6" name="Freeform 63"/>
            <p:cNvSpPr>
              <a:spLocks/>
            </p:cNvSpPr>
            <p:nvPr userDrawn="1"/>
          </p:nvSpPr>
          <p:spPr bwMode="auto">
            <a:xfrm>
              <a:off x="-3502" y="1049545"/>
              <a:ext cx="405154" cy="219992"/>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7" name="Freeform 64"/>
            <p:cNvSpPr>
              <a:spLocks/>
            </p:cNvSpPr>
            <p:nvPr userDrawn="1"/>
          </p:nvSpPr>
          <p:spPr bwMode="auto">
            <a:xfrm>
              <a:off x="-3502" y="989048"/>
              <a:ext cx="405154" cy="205326"/>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8" name="Freeform 65"/>
            <p:cNvSpPr>
              <a:spLocks/>
            </p:cNvSpPr>
            <p:nvPr userDrawn="1"/>
          </p:nvSpPr>
          <p:spPr bwMode="auto">
            <a:xfrm>
              <a:off x="-3502" y="934049"/>
              <a:ext cx="405154" cy="188827"/>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9" name="Freeform 66"/>
            <p:cNvSpPr>
              <a:spLocks/>
            </p:cNvSpPr>
            <p:nvPr userDrawn="1"/>
          </p:nvSpPr>
          <p:spPr bwMode="auto">
            <a:xfrm>
              <a:off x="-3502" y="873551"/>
              <a:ext cx="405154" cy="175994"/>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0" name="Freeform 67"/>
            <p:cNvSpPr>
              <a:spLocks/>
            </p:cNvSpPr>
            <p:nvPr userDrawn="1"/>
          </p:nvSpPr>
          <p:spPr bwMode="auto">
            <a:xfrm>
              <a:off x="-3502" y="820387"/>
              <a:ext cx="405154" cy="161328"/>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1" name="Freeform 68"/>
            <p:cNvSpPr>
              <a:spLocks/>
            </p:cNvSpPr>
            <p:nvPr userDrawn="1"/>
          </p:nvSpPr>
          <p:spPr bwMode="auto">
            <a:xfrm>
              <a:off x="-3502" y="767221"/>
              <a:ext cx="405154" cy="146662"/>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2" name="Freeform 69"/>
            <p:cNvSpPr>
              <a:spLocks/>
            </p:cNvSpPr>
            <p:nvPr userDrawn="1"/>
          </p:nvSpPr>
          <p:spPr bwMode="auto">
            <a:xfrm>
              <a:off x="-3502" y="714057"/>
              <a:ext cx="405154" cy="131995"/>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3" name="Freeform 70"/>
            <p:cNvSpPr>
              <a:spLocks/>
            </p:cNvSpPr>
            <p:nvPr userDrawn="1"/>
          </p:nvSpPr>
          <p:spPr bwMode="auto">
            <a:xfrm>
              <a:off x="-3502" y="660892"/>
              <a:ext cx="405154" cy="124662"/>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4" name="Freeform 71"/>
            <p:cNvSpPr>
              <a:spLocks/>
            </p:cNvSpPr>
            <p:nvPr userDrawn="1"/>
          </p:nvSpPr>
          <p:spPr bwMode="auto">
            <a:xfrm>
              <a:off x="-3502" y="657225"/>
              <a:ext cx="328157" cy="64165"/>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grpSp>
    </p:spTree>
    <p:extLst>
      <p:ext uri="{BB962C8B-B14F-4D97-AF65-F5344CB8AC3E}">
        <p14:creationId xmlns:p14="http://schemas.microsoft.com/office/powerpoint/2010/main" val="174743332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tor billede højre - blå">
    <p:spTree>
      <p:nvGrpSpPr>
        <p:cNvPr id="1" name=""/>
        <p:cNvGrpSpPr/>
        <p:nvPr/>
      </p:nvGrpSpPr>
      <p:grpSpPr>
        <a:xfrm>
          <a:off x="0" y="0"/>
          <a:ext cx="0" cy="0"/>
          <a:chOff x="0" y="0"/>
          <a:chExt cx="0" cy="0"/>
        </a:xfrm>
      </p:grpSpPr>
      <p:sp>
        <p:nvSpPr>
          <p:cNvPr id="7" name="Rectangle 6"/>
          <p:cNvSpPr/>
          <p:nvPr userDrawn="1"/>
        </p:nvSpPr>
        <p:spPr>
          <a:xfrm>
            <a:off x="1" y="0"/>
            <a:ext cx="527049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smtClean="0"/>
          </a:p>
        </p:txBody>
      </p:sp>
      <p:sp>
        <p:nvSpPr>
          <p:cNvPr id="6" name="Title 4"/>
          <p:cNvSpPr>
            <a:spLocks noGrp="1"/>
          </p:cNvSpPr>
          <p:nvPr>
            <p:ph type="title" hasCustomPrompt="1"/>
          </p:nvPr>
        </p:nvSpPr>
        <p:spPr>
          <a:xfrm>
            <a:off x="587375" y="373446"/>
            <a:ext cx="4454526" cy="1471230"/>
          </a:xfrm>
        </p:spPr>
        <p:txBody>
          <a:bodyPr/>
          <a:lstStyle>
            <a:lvl1pPr>
              <a:defRPr sz="3600">
                <a:solidFill>
                  <a:schemeClr val="bg1"/>
                </a:solidFill>
              </a:defRPr>
            </a:lvl1pPr>
          </a:lstStyle>
          <a:p>
            <a:r>
              <a:rPr lang="en-US" smtClean="0"/>
              <a:t>KLIK HER FOR AT ÆNDRE TITEL</a:t>
            </a:r>
            <a:endParaRPr lang="en-US" dirty="0"/>
          </a:p>
        </p:txBody>
      </p:sp>
      <p:grpSp>
        <p:nvGrpSpPr>
          <p:cNvPr id="31" name="Gruppe 30"/>
          <p:cNvGrpSpPr/>
          <p:nvPr userDrawn="1"/>
        </p:nvGrpSpPr>
        <p:grpSpPr>
          <a:xfrm>
            <a:off x="5466450" y="6027162"/>
            <a:ext cx="1272706" cy="669100"/>
            <a:chOff x="5387975" y="5659438"/>
            <a:chExt cx="1573213" cy="827087"/>
          </a:xfrm>
          <a:solidFill>
            <a:schemeClr val="tx1"/>
          </a:solidFill>
        </p:grpSpPr>
        <p:grpSp>
          <p:nvGrpSpPr>
            <p:cNvPr id="32" name="Gruppe 31"/>
            <p:cNvGrpSpPr/>
            <p:nvPr userDrawn="1"/>
          </p:nvGrpSpPr>
          <p:grpSpPr>
            <a:xfrm>
              <a:off x="5387975" y="6407150"/>
              <a:ext cx="1573213" cy="79375"/>
              <a:chOff x="5387975" y="6407150"/>
              <a:chExt cx="1573213" cy="79375"/>
            </a:xfrm>
            <a:grpFill/>
          </p:grpSpPr>
          <p:sp>
            <p:nvSpPr>
              <p:cNvPr id="37"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3"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4"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33" name="Gruppe 32"/>
            <p:cNvGrpSpPr/>
            <p:nvPr userDrawn="1"/>
          </p:nvGrpSpPr>
          <p:grpSpPr>
            <a:xfrm>
              <a:off x="5880100" y="5659438"/>
              <a:ext cx="511175" cy="544512"/>
              <a:chOff x="5880100" y="5659438"/>
              <a:chExt cx="511175" cy="544512"/>
            </a:xfrm>
            <a:grpFill/>
          </p:grpSpPr>
          <p:sp>
            <p:nvSpPr>
              <p:cNvPr id="34"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
        <p:nvSpPr>
          <p:cNvPr id="4" name="Pladsholder til tekst 3"/>
          <p:cNvSpPr>
            <a:spLocks noGrp="1"/>
          </p:cNvSpPr>
          <p:nvPr>
            <p:ph type="body" sz="quarter" idx="12" hasCustomPrompt="1"/>
          </p:nvPr>
        </p:nvSpPr>
        <p:spPr>
          <a:xfrm>
            <a:off x="583406" y="2101809"/>
            <a:ext cx="4458495" cy="3600491"/>
          </a:xfrm>
        </p:spPr>
        <p:txBody>
          <a:bodyPr/>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smtClean="0"/>
              <a:t>Indsæt bullets</a:t>
            </a:r>
            <a:endParaRPr lang="da-DK" dirty="0" smtClean="0"/>
          </a:p>
        </p:txBody>
      </p:sp>
      <p:grpSp>
        <p:nvGrpSpPr>
          <p:cNvPr id="2" name="Gruppe 1"/>
          <p:cNvGrpSpPr/>
          <p:nvPr userDrawn="1"/>
        </p:nvGrpSpPr>
        <p:grpSpPr>
          <a:xfrm>
            <a:off x="-3502" y="657225"/>
            <a:ext cx="405154" cy="1182460"/>
            <a:chOff x="-3502" y="657225"/>
            <a:chExt cx="405154" cy="1182460"/>
          </a:xfrm>
          <a:solidFill>
            <a:schemeClr val="bg1"/>
          </a:solidFill>
        </p:grpSpPr>
        <p:sp>
          <p:nvSpPr>
            <p:cNvPr id="56" name="Freeform 53"/>
            <p:cNvSpPr>
              <a:spLocks/>
            </p:cNvSpPr>
            <p:nvPr userDrawn="1"/>
          </p:nvSpPr>
          <p:spPr bwMode="auto">
            <a:xfrm>
              <a:off x="328321" y="1768187"/>
              <a:ext cx="73331" cy="71498"/>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7" name="Freeform 54"/>
            <p:cNvSpPr>
              <a:spLocks/>
            </p:cNvSpPr>
            <p:nvPr userDrawn="1"/>
          </p:nvSpPr>
          <p:spPr bwMode="auto">
            <a:xfrm>
              <a:off x="236657" y="1685690"/>
              <a:ext cx="164995" cy="153995"/>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8" name="Freeform 55"/>
            <p:cNvSpPr>
              <a:spLocks/>
            </p:cNvSpPr>
            <p:nvPr userDrawn="1"/>
          </p:nvSpPr>
          <p:spPr bwMode="auto">
            <a:xfrm>
              <a:off x="124827" y="1605026"/>
              <a:ext cx="276825" cy="234659"/>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9" name="Freeform 56"/>
            <p:cNvSpPr>
              <a:spLocks/>
            </p:cNvSpPr>
            <p:nvPr userDrawn="1"/>
          </p:nvSpPr>
          <p:spPr bwMode="auto">
            <a:xfrm>
              <a:off x="-3502" y="1526195"/>
              <a:ext cx="405154" cy="302490"/>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0" name="Freeform 57"/>
            <p:cNvSpPr>
              <a:spLocks/>
            </p:cNvSpPr>
            <p:nvPr userDrawn="1"/>
          </p:nvSpPr>
          <p:spPr bwMode="auto">
            <a:xfrm>
              <a:off x="-3502" y="1454698"/>
              <a:ext cx="405154" cy="287824"/>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1" name="Freeform 58"/>
            <p:cNvSpPr>
              <a:spLocks/>
            </p:cNvSpPr>
            <p:nvPr userDrawn="1"/>
          </p:nvSpPr>
          <p:spPr bwMode="auto">
            <a:xfrm>
              <a:off x="-3502" y="1379534"/>
              <a:ext cx="405154" cy="278657"/>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2" name="Freeform 59"/>
            <p:cNvSpPr>
              <a:spLocks/>
            </p:cNvSpPr>
            <p:nvPr userDrawn="1"/>
          </p:nvSpPr>
          <p:spPr bwMode="auto">
            <a:xfrm>
              <a:off x="-3502" y="1311703"/>
              <a:ext cx="405154" cy="263991"/>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3" name="Freeform 60"/>
            <p:cNvSpPr>
              <a:spLocks/>
            </p:cNvSpPr>
            <p:nvPr userDrawn="1"/>
          </p:nvSpPr>
          <p:spPr bwMode="auto">
            <a:xfrm>
              <a:off x="-3502" y="1243872"/>
              <a:ext cx="405154" cy="252991"/>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4" name="Freeform 61"/>
            <p:cNvSpPr>
              <a:spLocks/>
            </p:cNvSpPr>
            <p:nvPr userDrawn="1"/>
          </p:nvSpPr>
          <p:spPr bwMode="auto">
            <a:xfrm>
              <a:off x="-3502" y="1174207"/>
              <a:ext cx="405154" cy="245658"/>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5" name="Freeform 62"/>
            <p:cNvSpPr>
              <a:spLocks/>
            </p:cNvSpPr>
            <p:nvPr userDrawn="1"/>
          </p:nvSpPr>
          <p:spPr bwMode="auto">
            <a:xfrm>
              <a:off x="-3502" y="1110043"/>
              <a:ext cx="405154" cy="230992"/>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6" name="Freeform 63"/>
            <p:cNvSpPr>
              <a:spLocks/>
            </p:cNvSpPr>
            <p:nvPr userDrawn="1"/>
          </p:nvSpPr>
          <p:spPr bwMode="auto">
            <a:xfrm>
              <a:off x="-3502" y="1049545"/>
              <a:ext cx="405154" cy="219992"/>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7" name="Freeform 64"/>
            <p:cNvSpPr>
              <a:spLocks/>
            </p:cNvSpPr>
            <p:nvPr userDrawn="1"/>
          </p:nvSpPr>
          <p:spPr bwMode="auto">
            <a:xfrm>
              <a:off x="-3502" y="989048"/>
              <a:ext cx="405154" cy="205326"/>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8" name="Freeform 65"/>
            <p:cNvSpPr>
              <a:spLocks/>
            </p:cNvSpPr>
            <p:nvPr userDrawn="1"/>
          </p:nvSpPr>
          <p:spPr bwMode="auto">
            <a:xfrm>
              <a:off x="-3502" y="934049"/>
              <a:ext cx="405154" cy="188827"/>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9" name="Freeform 66"/>
            <p:cNvSpPr>
              <a:spLocks/>
            </p:cNvSpPr>
            <p:nvPr userDrawn="1"/>
          </p:nvSpPr>
          <p:spPr bwMode="auto">
            <a:xfrm>
              <a:off x="-3502" y="873551"/>
              <a:ext cx="405154" cy="175994"/>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0" name="Freeform 67"/>
            <p:cNvSpPr>
              <a:spLocks/>
            </p:cNvSpPr>
            <p:nvPr userDrawn="1"/>
          </p:nvSpPr>
          <p:spPr bwMode="auto">
            <a:xfrm>
              <a:off x="-3502" y="820387"/>
              <a:ext cx="405154" cy="161328"/>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1" name="Freeform 68"/>
            <p:cNvSpPr>
              <a:spLocks/>
            </p:cNvSpPr>
            <p:nvPr userDrawn="1"/>
          </p:nvSpPr>
          <p:spPr bwMode="auto">
            <a:xfrm>
              <a:off x="-3502" y="767221"/>
              <a:ext cx="405154" cy="146662"/>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2" name="Freeform 69"/>
            <p:cNvSpPr>
              <a:spLocks/>
            </p:cNvSpPr>
            <p:nvPr userDrawn="1"/>
          </p:nvSpPr>
          <p:spPr bwMode="auto">
            <a:xfrm>
              <a:off x="-3502" y="714057"/>
              <a:ext cx="405154" cy="131995"/>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3" name="Freeform 70"/>
            <p:cNvSpPr>
              <a:spLocks/>
            </p:cNvSpPr>
            <p:nvPr userDrawn="1"/>
          </p:nvSpPr>
          <p:spPr bwMode="auto">
            <a:xfrm>
              <a:off x="-3502" y="660892"/>
              <a:ext cx="405154" cy="124662"/>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4" name="Freeform 71"/>
            <p:cNvSpPr>
              <a:spLocks/>
            </p:cNvSpPr>
            <p:nvPr userDrawn="1"/>
          </p:nvSpPr>
          <p:spPr bwMode="auto">
            <a:xfrm>
              <a:off x="-3502" y="657225"/>
              <a:ext cx="328157" cy="64165"/>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grpSp>
      <p:sp>
        <p:nvSpPr>
          <p:cNvPr id="75" name="Picture Placeholder 4"/>
          <p:cNvSpPr>
            <a:spLocks noGrp="1"/>
          </p:cNvSpPr>
          <p:nvPr>
            <p:ph type="pic" sz="quarter" idx="11" hasCustomPrompt="1"/>
          </p:nvPr>
        </p:nvSpPr>
        <p:spPr>
          <a:xfrm>
            <a:off x="5270500" y="0"/>
            <a:ext cx="6921500"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smtClean="0"/>
              <a:t>Drag &amp; Drop Image</a:t>
            </a:r>
            <a:endParaRPr lang="en-US" dirty="0"/>
          </a:p>
        </p:txBody>
      </p:sp>
    </p:spTree>
    <p:extLst>
      <p:ext uri="{BB962C8B-B14F-4D97-AF65-F5344CB8AC3E}">
        <p14:creationId xmlns:p14="http://schemas.microsoft.com/office/powerpoint/2010/main" val="735931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7375" y="458583"/>
            <a:ext cx="9753600" cy="1386092"/>
          </a:xfrm>
          <a:prstGeom prst="rect">
            <a:avLst/>
          </a:prstGeom>
          <a:effectLst/>
        </p:spPr>
        <p:txBody>
          <a:bodyPr vert="horz" lIns="0" tIns="192024" rIns="0" bIns="0" rtlCol="0" anchor="t" anchorCtr="0">
            <a:noAutofit/>
          </a:bodyPr>
          <a:lstStyle/>
          <a:p>
            <a:r>
              <a:rPr lang="en-US" dirty="0" smtClean="0"/>
              <a:t>YOUR TITLE HERE</a:t>
            </a:r>
            <a:endParaRPr lang="en-US" dirty="0"/>
          </a:p>
        </p:txBody>
      </p:sp>
      <p:sp>
        <p:nvSpPr>
          <p:cNvPr id="6"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fld id="{D8D877B3-D348-4611-9BDB-C5374591D951}" type="slidenum">
              <a:rPr lang="en-US" smtClean="0"/>
              <a:pPr/>
              <a:t>‹nr.›</a:t>
            </a:fld>
            <a:endParaRPr lang="en-US" dirty="0" smtClean="0"/>
          </a:p>
        </p:txBody>
      </p:sp>
      <p:sp>
        <p:nvSpPr>
          <p:cNvPr id="11" name="Text Placeholder 10"/>
          <p:cNvSpPr>
            <a:spLocks noGrp="1"/>
          </p:cNvSpPr>
          <p:nvPr>
            <p:ph type="body" idx="1"/>
          </p:nvPr>
        </p:nvSpPr>
        <p:spPr>
          <a:xfrm>
            <a:off x="589650" y="2032831"/>
            <a:ext cx="9753600" cy="3110442"/>
          </a:xfrm>
          <a:prstGeom prst="rect">
            <a:avLst/>
          </a:prstGeom>
        </p:spPr>
        <p:txBody>
          <a:bodyPr vert="horz" lIns="0" tIns="45720" rIns="0" bIns="45720" rtlCol="0">
            <a:normAutofit/>
          </a:bodyPr>
          <a:lstStyle/>
          <a:p>
            <a:pPr lvl="0"/>
            <a:r>
              <a:rPr lang="en-US" dirty="0" smtClean="0"/>
              <a:t>Click to edit master text styles</a:t>
            </a:r>
          </a:p>
          <a:p>
            <a:pPr lvl="1"/>
            <a:r>
              <a:rPr lang="en-US" smtClean="0"/>
              <a:t>Second level</a:t>
            </a:r>
          </a:p>
          <a:p>
            <a:pPr lvl="2"/>
            <a:r>
              <a:rPr lang="en-US" smtClean="0"/>
              <a:t>Third level</a:t>
            </a:r>
          </a:p>
          <a:p>
            <a:pPr lvl="3"/>
            <a:r>
              <a:rPr lang="en-US" smtClean="0"/>
              <a:t>Fourth level</a:t>
            </a:r>
            <a:endParaRPr lang="en-US" dirty="0"/>
          </a:p>
        </p:txBody>
      </p:sp>
      <p:grpSp>
        <p:nvGrpSpPr>
          <p:cNvPr id="58" name="Gruppe 57"/>
          <p:cNvGrpSpPr/>
          <p:nvPr userDrawn="1"/>
        </p:nvGrpSpPr>
        <p:grpSpPr>
          <a:xfrm>
            <a:off x="5466450" y="6027162"/>
            <a:ext cx="1272706" cy="669100"/>
            <a:chOff x="5387975" y="5659438"/>
            <a:chExt cx="1573213" cy="827087"/>
          </a:xfrm>
        </p:grpSpPr>
        <p:grpSp>
          <p:nvGrpSpPr>
            <p:cNvPr id="56" name="Gruppe 55"/>
            <p:cNvGrpSpPr/>
            <p:nvPr userDrawn="1"/>
          </p:nvGrpSpPr>
          <p:grpSpPr>
            <a:xfrm>
              <a:off x="5387975" y="6407150"/>
              <a:ext cx="1573213" cy="79375"/>
              <a:chOff x="5387975" y="6407150"/>
              <a:chExt cx="1573213" cy="79375"/>
            </a:xfrm>
          </p:grpSpPr>
          <p:sp>
            <p:nvSpPr>
              <p:cNvPr id="35"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7"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57" name="Gruppe 56"/>
            <p:cNvGrpSpPr/>
            <p:nvPr userDrawn="1"/>
          </p:nvGrpSpPr>
          <p:grpSpPr>
            <a:xfrm>
              <a:off x="5880100" y="5659438"/>
              <a:ext cx="511175" cy="544512"/>
              <a:chOff x="5880100" y="5659438"/>
              <a:chExt cx="511175" cy="544512"/>
            </a:xfrm>
            <a:solidFill>
              <a:schemeClr val="tx1"/>
            </a:solidFill>
          </p:grpSpPr>
          <p:sp>
            <p:nvSpPr>
              <p:cNvPr id="5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grpSp>
        <p:nvGrpSpPr>
          <p:cNvPr id="81" name="Gruppe 80"/>
          <p:cNvGrpSpPr/>
          <p:nvPr userDrawn="1"/>
        </p:nvGrpSpPr>
        <p:grpSpPr>
          <a:xfrm>
            <a:off x="-3502" y="657225"/>
            <a:ext cx="405154" cy="1182460"/>
            <a:chOff x="320675" y="2816225"/>
            <a:chExt cx="350838" cy="1023938"/>
          </a:xfrm>
          <a:solidFill>
            <a:schemeClr val="tx1"/>
          </a:solidFill>
        </p:grpSpPr>
        <p:sp>
          <p:nvSpPr>
            <p:cNvPr id="62"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3"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4"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5"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6"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7"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8"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9"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0"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1"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2"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3"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4"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5"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6"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7"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8"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9"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0"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Tree>
    <p:extLst>
      <p:ext uri="{BB962C8B-B14F-4D97-AF65-F5344CB8AC3E}">
        <p14:creationId xmlns:p14="http://schemas.microsoft.com/office/powerpoint/2010/main" val="1377184672"/>
      </p:ext>
    </p:extLst>
  </p:cSld>
  <p:clrMap bg1="lt1" tx1="dk1" bg2="lt2" tx2="dk2" accent1="accent1" accent2="accent2" accent3="accent3" accent4="accent4" accent5="accent5" accent6="accent6" hlink="hlink" folHlink="folHlink"/>
  <p:sldLayoutIdLst>
    <p:sldLayoutId id="2147484055" r:id="rId1"/>
    <p:sldLayoutId id="2147484019" r:id="rId2"/>
    <p:sldLayoutId id="2147484053" r:id="rId3"/>
    <p:sldLayoutId id="2147484008" r:id="rId4"/>
    <p:sldLayoutId id="2147484022" r:id="rId5"/>
    <p:sldLayoutId id="2147484011" r:id="rId6"/>
    <p:sldLayoutId id="2147484014" r:id="rId7"/>
    <p:sldLayoutId id="2147484020" r:id="rId8"/>
    <p:sldLayoutId id="2147484051" r:id="rId9"/>
    <p:sldLayoutId id="2147484028" r:id="rId10"/>
    <p:sldLayoutId id="2147484032" r:id="rId11"/>
    <p:sldLayoutId id="2147484052" r:id="rId12"/>
    <p:sldLayoutId id="2147484054" r:id="rId13"/>
  </p:sldLayoutIdLst>
  <p:timing>
    <p:tnLst>
      <p:par>
        <p:cTn id="1" dur="indefinite" restart="never" nodeType="tmRoot"/>
      </p:par>
    </p:tnLst>
  </p:timing>
  <p:hf hdr="0" ftr="0" dt="0"/>
  <p:txStyles>
    <p:titleStyle>
      <a:lvl1pPr algn="l" defTabSz="914318" rtl="0" eaLnBrk="1" latinLnBrk="0" hangingPunct="1">
        <a:lnSpc>
          <a:spcPct val="100000"/>
        </a:lnSpc>
        <a:spcBef>
          <a:spcPct val="0"/>
        </a:spcBef>
        <a:buNone/>
        <a:defRPr sz="3600" b="1" kern="1200" spc="300" baseline="0">
          <a:solidFill>
            <a:schemeClr val="tx1"/>
          </a:solidFill>
          <a:latin typeface="+mn-lt"/>
          <a:ea typeface="+mj-ea"/>
          <a:cs typeface="+mj-cs"/>
        </a:defRPr>
      </a:lvl1pPr>
    </p:titleStyle>
    <p:bodyStyle>
      <a:lvl1pPr marL="285750" indent="-285750" algn="l" defTabSz="914318" rtl="0" eaLnBrk="1" latinLnBrk="0" hangingPunct="1">
        <a:lnSpc>
          <a:spcPct val="120000"/>
        </a:lnSpc>
        <a:spcBef>
          <a:spcPts val="1000"/>
        </a:spcBef>
        <a:buFontTx/>
        <a:buBlip>
          <a:blip r:embed="rId15"/>
        </a:buBlip>
        <a:defRPr sz="1600" kern="1200" spc="0">
          <a:solidFill>
            <a:schemeClr val="tx1"/>
          </a:solidFill>
          <a:latin typeface="+mn-lt"/>
          <a:ea typeface="+mn-ea"/>
          <a:cs typeface="+mn-cs"/>
        </a:defRPr>
      </a:lvl1pPr>
      <a:lvl2pPr marL="623888" indent="-285750" algn="l" defTabSz="914318" rtl="0" eaLnBrk="1" latinLnBrk="0" hangingPunct="1">
        <a:lnSpc>
          <a:spcPct val="120000"/>
        </a:lnSpc>
        <a:spcBef>
          <a:spcPts val="499"/>
        </a:spcBef>
        <a:buFontTx/>
        <a:buBlip>
          <a:blip r:embed="rId15"/>
        </a:buBlip>
        <a:defRPr sz="1400" kern="1200">
          <a:solidFill>
            <a:schemeClr val="tx1"/>
          </a:solidFill>
          <a:latin typeface="+mn-lt"/>
          <a:ea typeface="+mn-ea"/>
          <a:cs typeface="+mn-cs"/>
        </a:defRPr>
      </a:lvl2pPr>
      <a:lvl3pPr marL="806450" indent="-171450" algn="l" defTabSz="914318" rtl="0" eaLnBrk="1" latinLnBrk="0" hangingPunct="1">
        <a:lnSpc>
          <a:spcPct val="120000"/>
        </a:lnSpc>
        <a:spcBef>
          <a:spcPts val="499"/>
        </a:spcBef>
        <a:buFontTx/>
        <a:buBlip>
          <a:blip r:embed="rId16"/>
        </a:buBlip>
        <a:tabLst>
          <a:tab pos="898525" algn="l"/>
        </a:tabLst>
        <a:defRPr sz="1200" kern="1200">
          <a:solidFill>
            <a:schemeClr val="tx1"/>
          </a:solidFill>
          <a:latin typeface="+mn-lt"/>
          <a:ea typeface="+mn-ea"/>
          <a:cs typeface="+mn-cs"/>
        </a:defRPr>
      </a:lvl3pPr>
      <a:lvl4pPr marL="1071563" indent="-171450" algn="l" defTabSz="914318" rtl="0" eaLnBrk="1" latinLnBrk="0" hangingPunct="1">
        <a:lnSpc>
          <a:spcPct val="120000"/>
        </a:lnSpc>
        <a:spcBef>
          <a:spcPts val="499"/>
        </a:spcBef>
        <a:buFontTx/>
        <a:buBlip>
          <a:blip r:embed="rId16"/>
        </a:buBlip>
        <a:defRPr sz="1000" kern="1200">
          <a:solidFill>
            <a:schemeClr val="tx1">
              <a:alpha val="70000"/>
            </a:schemeClr>
          </a:solidFill>
          <a:latin typeface="+mn-lt"/>
          <a:ea typeface="+mn-ea"/>
          <a:cs typeface="+mn-cs"/>
        </a:defRPr>
      </a:lvl4pPr>
      <a:lvl5pPr marL="1071563" indent="-171450" algn="l" defTabSz="914318" rtl="0" eaLnBrk="1" latinLnBrk="0" hangingPunct="1">
        <a:lnSpc>
          <a:spcPct val="120000"/>
        </a:lnSpc>
        <a:spcBef>
          <a:spcPts val="499"/>
        </a:spcBef>
        <a:buFontTx/>
        <a:buBlip>
          <a:blip r:embed="rId16"/>
        </a:buBlip>
        <a:defRPr sz="1000" kern="1200" baseline="0">
          <a:solidFill>
            <a:schemeClr val="tx1">
              <a:alpha val="50000"/>
            </a:schemeClr>
          </a:solidFill>
          <a:latin typeface="+mn-lt"/>
          <a:ea typeface="+mn-ea"/>
          <a:cs typeface="+mn-cs"/>
        </a:defRPr>
      </a:lvl5pPr>
      <a:lvl6pPr marL="251437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53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92"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850"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8" algn="l" defTabSz="914318" rtl="0" eaLnBrk="1" latinLnBrk="0" hangingPunct="1">
        <a:defRPr sz="1800" kern="1200">
          <a:solidFill>
            <a:schemeClr val="tx1"/>
          </a:solidFill>
          <a:latin typeface="+mn-lt"/>
          <a:ea typeface="+mn-ea"/>
          <a:cs typeface="+mn-cs"/>
        </a:defRPr>
      </a:lvl4pPr>
      <a:lvl5pPr marL="1828636" algn="l" defTabSz="914318" rtl="0" eaLnBrk="1" latinLnBrk="0" hangingPunct="1">
        <a:defRPr sz="1800" kern="1200">
          <a:solidFill>
            <a:schemeClr val="tx1"/>
          </a:solidFill>
          <a:latin typeface="+mn-lt"/>
          <a:ea typeface="+mn-ea"/>
          <a:cs typeface="+mn-cs"/>
        </a:defRPr>
      </a:lvl5pPr>
      <a:lvl6pPr marL="2285794" algn="l" defTabSz="914318" rtl="0" eaLnBrk="1" latinLnBrk="0" hangingPunct="1">
        <a:defRPr sz="1800" kern="1200">
          <a:solidFill>
            <a:schemeClr val="tx1"/>
          </a:solidFill>
          <a:latin typeface="+mn-lt"/>
          <a:ea typeface="+mn-ea"/>
          <a:cs typeface="+mn-cs"/>
        </a:defRPr>
      </a:lvl6pPr>
      <a:lvl7pPr marL="2742953" algn="l" defTabSz="914318" rtl="0" eaLnBrk="1" latinLnBrk="0" hangingPunct="1">
        <a:defRPr sz="1800" kern="1200">
          <a:solidFill>
            <a:schemeClr val="tx1"/>
          </a:solidFill>
          <a:latin typeface="+mn-lt"/>
          <a:ea typeface="+mn-ea"/>
          <a:cs typeface="+mn-cs"/>
        </a:defRPr>
      </a:lvl7pPr>
      <a:lvl8pPr marL="3200112" algn="l" defTabSz="914318" rtl="0" eaLnBrk="1" latinLnBrk="0" hangingPunct="1">
        <a:defRPr sz="1800" kern="1200">
          <a:solidFill>
            <a:schemeClr val="tx1"/>
          </a:solidFill>
          <a:latin typeface="+mn-lt"/>
          <a:ea typeface="+mn-ea"/>
          <a:cs typeface="+mn-cs"/>
        </a:defRPr>
      </a:lvl8pPr>
      <a:lvl9pPr marL="3657271" algn="l" defTabSz="914318"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pos="3840">
          <p15:clr>
            <a:srgbClr val="F26B43"/>
          </p15:clr>
        </p15:guide>
        <p15:guide id="1" orient="horz" pos="1162" userDrawn="1">
          <p15:clr>
            <a:srgbClr val="F26B43"/>
          </p15:clr>
        </p15:guide>
        <p15:guide id="28" pos="370" userDrawn="1">
          <p15:clr>
            <a:srgbClr val="F26B43"/>
          </p15:clr>
        </p15:guide>
        <p15:guide id="29" pos="7320" userDrawn="1">
          <p15:clr>
            <a:srgbClr val="F26B43"/>
          </p15:clr>
        </p15:guide>
        <p15:guide id="48" pos="1141" userDrawn="1">
          <p15:clr>
            <a:srgbClr val="F26B43"/>
          </p15:clr>
        </p15:guide>
        <p15:guide id="51" orient="horz" pos="414" userDrawn="1">
          <p15:clr>
            <a:srgbClr val="F26B43"/>
          </p15:clr>
        </p15:guide>
        <p15:guide id="52" pos="4339" userDrawn="1">
          <p15:clr>
            <a:srgbClr val="F26B43"/>
          </p15:clr>
        </p15:guide>
        <p15:guide id="53" pos="467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9.emf"/><Relationship Id="rId5" Type="http://schemas.openxmlformats.org/officeDocument/2006/relationships/oleObject" Target="../embeddings/oleObject2.bin"/><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p:cNvSpPr>
            <a:spLocks noGrp="1"/>
          </p:cNvSpPr>
          <p:nvPr>
            <p:ph type="sldNum" sz="quarter" idx="4"/>
          </p:nvPr>
        </p:nvSpPr>
        <p:spPr/>
        <p:txBody>
          <a:bodyPr/>
          <a:lstStyle/>
          <a:p>
            <a:fld id="{D8D877B3-D348-4611-9BDB-C5374591D951}" type="slidenum">
              <a:rPr lang="en-US" smtClean="0"/>
              <a:pPr/>
              <a:t>1</a:t>
            </a:fld>
            <a:endParaRPr lang="en-US" dirty="0" smtClean="0"/>
          </a:p>
        </p:txBody>
      </p:sp>
      <p:sp>
        <p:nvSpPr>
          <p:cNvPr id="9" name="Tekstfelt 8"/>
          <p:cNvSpPr txBox="1"/>
          <p:nvPr/>
        </p:nvSpPr>
        <p:spPr>
          <a:xfrm>
            <a:off x="776515" y="406400"/>
            <a:ext cx="4804228" cy="369332"/>
          </a:xfrm>
          <a:prstGeom prst="rect">
            <a:avLst/>
          </a:prstGeom>
          <a:noFill/>
        </p:spPr>
        <p:txBody>
          <a:bodyPr wrap="square" rtlCol="0">
            <a:spAutoFit/>
          </a:bodyPr>
          <a:lstStyle/>
          <a:p>
            <a:r>
              <a:rPr lang="da-DK" dirty="0" smtClean="0"/>
              <a:t>Driftsregnskab for HST  1. Trimester 2021</a:t>
            </a:r>
            <a:endParaRPr lang="da-DK" dirty="0"/>
          </a:p>
        </p:txBody>
      </p:sp>
      <p:graphicFrame>
        <p:nvGraphicFramePr>
          <p:cNvPr id="3" name="Tabel 2"/>
          <p:cNvGraphicFramePr>
            <a:graphicFrameLocks noGrp="1"/>
          </p:cNvGraphicFramePr>
          <p:nvPr>
            <p:extLst>
              <p:ext uri="{D42A27DB-BD31-4B8C-83A1-F6EECF244321}">
                <p14:modId xmlns:p14="http://schemas.microsoft.com/office/powerpoint/2010/main" val="2714344762"/>
              </p:ext>
            </p:extLst>
          </p:nvPr>
        </p:nvGraphicFramePr>
        <p:xfrm>
          <a:off x="856344" y="1350162"/>
          <a:ext cx="4898570" cy="4268554"/>
        </p:xfrm>
        <a:graphic>
          <a:graphicData uri="http://schemas.openxmlformats.org/drawingml/2006/table">
            <a:tbl>
              <a:tblPr/>
              <a:tblGrid>
                <a:gridCol w="1463573">
                  <a:extLst>
                    <a:ext uri="{9D8B030D-6E8A-4147-A177-3AD203B41FA5}">
                      <a16:colId xmlns:a16="http://schemas.microsoft.com/office/drawing/2014/main" val="4242461892"/>
                    </a:ext>
                  </a:extLst>
                </a:gridCol>
                <a:gridCol w="844197">
                  <a:extLst>
                    <a:ext uri="{9D8B030D-6E8A-4147-A177-3AD203B41FA5}">
                      <a16:colId xmlns:a16="http://schemas.microsoft.com/office/drawing/2014/main" val="32928448"/>
                    </a:ext>
                  </a:extLst>
                </a:gridCol>
                <a:gridCol w="1233715">
                  <a:extLst>
                    <a:ext uri="{9D8B030D-6E8A-4147-A177-3AD203B41FA5}">
                      <a16:colId xmlns:a16="http://schemas.microsoft.com/office/drawing/2014/main" val="392067099"/>
                    </a:ext>
                  </a:extLst>
                </a:gridCol>
                <a:gridCol w="1357085">
                  <a:extLst>
                    <a:ext uri="{9D8B030D-6E8A-4147-A177-3AD203B41FA5}">
                      <a16:colId xmlns:a16="http://schemas.microsoft.com/office/drawing/2014/main" val="48990810"/>
                    </a:ext>
                  </a:extLst>
                </a:gridCol>
              </a:tblGrid>
              <a:tr h="963870">
                <a:tc>
                  <a:txBody>
                    <a:bodyPr/>
                    <a:lstStyle/>
                    <a:p>
                      <a:pPr algn="l" fontAlgn="b"/>
                      <a:r>
                        <a:rPr lang="da-DK" sz="1100" b="1" i="0" u="none" strike="noStrike">
                          <a:solidFill>
                            <a:srgbClr val="000000"/>
                          </a:solidFill>
                          <a:effectLst/>
                          <a:latin typeface="Calibri" panose="020F0502020204030204" pitchFamily="34" charset="0"/>
                        </a:rPr>
                        <a:t>1. Trimester 2021</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l" fontAlgn="b"/>
                      <a:r>
                        <a:rPr lang="da-DK" sz="1100" b="1" i="0" u="none" strike="noStrike">
                          <a:solidFill>
                            <a:srgbClr val="000000"/>
                          </a:solidFill>
                          <a:effectLst/>
                          <a:latin typeface="Calibri" panose="020F0502020204030204" pitchFamily="34" charset="0"/>
                        </a:rPr>
                        <a:t>Budget </a:t>
                      </a:r>
                      <a:br>
                        <a:rPr lang="da-DK" sz="1100" b="1" i="0" u="none" strike="noStrike">
                          <a:solidFill>
                            <a:srgbClr val="000000"/>
                          </a:solidFill>
                          <a:effectLst/>
                          <a:latin typeface="Calibri" panose="020F0502020204030204" pitchFamily="34" charset="0"/>
                        </a:rPr>
                      </a:br>
                      <a:r>
                        <a:rPr lang="da-DK" sz="1100" b="1" i="0" u="none" strike="noStrike">
                          <a:solidFill>
                            <a:srgbClr val="000000"/>
                          </a:solidFill>
                          <a:effectLst/>
                          <a:latin typeface="Calibri" panose="020F0502020204030204" pitchFamily="34" charset="0"/>
                        </a:rPr>
                        <a:t>1. trimester</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l" fontAlgn="b"/>
                      <a:r>
                        <a:rPr lang="da-DK" sz="1100" b="1" i="0" u="none" strike="noStrike">
                          <a:solidFill>
                            <a:srgbClr val="000000"/>
                          </a:solidFill>
                          <a:effectLst/>
                          <a:latin typeface="Calibri" panose="020F0502020204030204" pitchFamily="34" charset="0"/>
                        </a:rPr>
                        <a:t>Forbrug 1. trimester</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l" fontAlgn="b"/>
                      <a:r>
                        <a:rPr lang="da-DK" sz="1100" b="1" i="0" u="none" strike="noStrike">
                          <a:solidFill>
                            <a:srgbClr val="000000"/>
                          </a:solidFill>
                          <a:effectLst/>
                          <a:latin typeface="Calibri" panose="020F0502020204030204" pitchFamily="34" charset="0"/>
                        </a:rPr>
                        <a:t>Afvigelse efter 1. trimester</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2306717998"/>
                  </a:ext>
                </a:extLst>
              </a:tr>
              <a:tr h="419662">
                <a:tc>
                  <a:txBody>
                    <a:bodyPr/>
                    <a:lstStyle/>
                    <a:p>
                      <a:pPr algn="l" fontAlgn="b"/>
                      <a:r>
                        <a:rPr lang="da-DK" sz="1100" b="1" i="0" u="none" strike="noStrike">
                          <a:solidFill>
                            <a:srgbClr val="000000"/>
                          </a:solidFill>
                          <a:effectLst/>
                          <a:latin typeface="Calibri" panose="020F0502020204030204" pitchFamily="34" charset="0"/>
                        </a:rPr>
                        <a:t>Indtægter</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F2F2F2"/>
                    </a:solidFill>
                  </a:tcPr>
                </a:tc>
                <a:tc>
                  <a:txBody>
                    <a:bodyPr/>
                    <a:lstStyle/>
                    <a:p>
                      <a:pPr algn="r" fontAlgn="b"/>
                      <a:r>
                        <a:rPr lang="da-DK" sz="1100" b="1" i="0" u="none" strike="noStrike">
                          <a:solidFill>
                            <a:srgbClr val="000000"/>
                          </a:solidFill>
                          <a:effectLst/>
                          <a:latin typeface="Calibri" panose="020F0502020204030204" pitchFamily="34" charset="0"/>
                        </a:rPr>
                        <a:t>-45.131.676</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F2F2F2"/>
                    </a:solidFill>
                  </a:tcPr>
                </a:tc>
                <a:tc>
                  <a:txBody>
                    <a:bodyPr/>
                    <a:lstStyle/>
                    <a:p>
                      <a:pPr algn="r" fontAlgn="b"/>
                      <a:r>
                        <a:rPr lang="da-DK" sz="1100" b="1" i="0" u="none" strike="noStrike">
                          <a:solidFill>
                            <a:srgbClr val="000000"/>
                          </a:solidFill>
                          <a:effectLst/>
                          <a:latin typeface="Calibri" panose="020F0502020204030204" pitchFamily="34" charset="0"/>
                        </a:rPr>
                        <a:t>-44.587.250</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F2F2F2"/>
                    </a:solidFill>
                  </a:tcPr>
                </a:tc>
                <a:tc>
                  <a:txBody>
                    <a:bodyPr/>
                    <a:lstStyle/>
                    <a:p>
                      <a:pPr algn="r" fontAlgn="b"/>
                      <a:r>
                        <a:rPr lang="da-DK" sz="1100" b="1" i="0" u="none" strike="noStrike" dirty="0">
                          <a:solidFill>
                            <a:srgbClr val="FF0000"/>
                          </a:solidFill>
                          <a:effectLst/>
                          <a:latin typeface="Calibri" panose="020F0502020204030204" pitchFamily="34" charset="0"/>
                        </a:rPr>
                        <a:t>-544.426</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9D9D9"/>
                    </a:solidFill>
                  </a:tcPr>
                </a:tc>
                <a:extLst>
                  <a:ext uri="{0D108BD9-81ED-4DB2-BD59-A6C34878D82A}">
                    <a16:rowId xmlns:a16="http://schemas.microsoft.com/office/drawing/2014/main" val="2060422532"/>
                  </a:ext>
                </a:extLst>
              </a:tr>
              <a:tr h="419662">
                <a:tc>
                  <a:txBody>
                    <a:bodyPr/>
                    <a:lstStyle/>
                    <a:p>
                      <a:pPr algn="l" fontAlgn="b"/>
                      <a:r>
                        <a:rPr lang="da-DK" sz="1100" b="0" i="0" u="none" strike="noStrike">
                          <a:solidFill>
                            <a:srgbClr val="000000"/>
                          </a:solidFill>
                          <a:effectLst/>
                          <a:latin typeface="Calibri" panose="020F0502020204030204" pitchFamily="34" charset="0"/>
                        </a:rPr>
                        <a:t>Indtægtsramme</a:t>
                      </a:r>
                    </a:p>
                  </a:txBody>
                  <a:tcPr marR="7620" marT="762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r" fontAlgn="b"/>
                      <a:r>
                        <a:rPr lang="da-DK" sz="1100" b="0" i="0" u="none" strike="noStrike">
                          <a:solidFill>
                            <a:srgbClr val="000000"/>
                          </a:solidFill>
                          <a:effectLst/>
                          <a:latin typeface="Calibri" panose="020F0502020204030204" pitchFamily="34" charset="0"/>
                        </a:rPr>
                        <a:t>-39.126.605</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r" fontAlgn="b"/>
                      <a:r>
                        <a:rPr lang="da-DK" sz="1100" b="0" i="0" u="none" strike="noStrike">
                          <a:solidFill>
                            <a:srgbClr val="000000"/>
                          </a:solidFill>
                          <a:effectLst/>
                          <a:latin typeface="Calibri" panose="020F0502020204030204" pitchFamily="34" charset="0"/>
                        </a:rPr>
                        <a:t>-39.126.605</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r" fontAlgn="b"/>
                      <a:r>
                        <a:rPr lang="da-DK" sz="1100" b="0" i="0" u="none" strike="noStrike">
                          <a:solidFill>
                            <a:srgbClr val="000000"/>
                          </a:solidFill>
                          <a:effectLst/>
                          <a:latin typeface="Calibri" panose="020F0502020204030204" pitchFamily="34" charset="0"/>
                        </a:rPr>
                        <a:t>0</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tcPr>
                </a:tc>
                <a:extLst>
                  <a:ext uri="{0D108BD9-81ED-4DB2-BD59-A6C34878D82A}">
                    <a16:rowId xmlns:a16="http://schemas.microsoft.com/office/drawing/2014/main" val="3628972589"/>
                  </a:ext>
                </a:extLst>
              </a:tr>
              <a:tr h="281862">
                <a:tc>
                  <a:txBody>
                    <a:bodyPr/>
                    <a:lstStyle/>
                    <a:p>
                      <a:pPr algn="l" fontAlgn="b"/>
                      <a:r>
                        <a:rPr lang="da-DK" sz="1100" b="0" i="0" u="none" strike="noStrike" dirty="0" smtClean="0">
                          <a:solidFill>
                            <a:srgbClr val="000000"/>
                          </a:solidFill>
                          <a:effectLst/>
                          <a:latin typeface="Calibri" panose="020F0502020204030204" pitchFamily="34" charset="0"/>
                        </a:rPr>
                        <a:t>Salg </a:t>
                      </a:r>
                      <a:r>
                        <a:rPr lang="da-DK" sz="1100" b="0" i="0" u="none" strike="noStrike" dirty="0">
                          <a:solidFill>
                            <a:srgbClr val="000000"/>
                          </a:solidFill>
                          <a:effectLst/>
                          <a:latin typeface="Calibri" panose="020F0502020204030204" pitchFamily="34" charset="0"/>
                        </a:rPr>
                        <a:t>af varer og tjenesteydelser</a:t>
                      </a:r>
                    </a:p>
                  </a:txBody>
                  <a:tcPr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-100.000</a:t>
                      </a:r>
                    </a:p>
                  </a:txBody>
                  <a:tcPr marL="7620"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-34.447</a:t>
                      </a:r>
                    </a:p>
                  </a:txBody>
                  <a:tcPr marL="7620"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-65.553</a:t>
                      </a:r>
                    </a:p>
                  </a:txBody>
                  <a:tcPr marL="7620" marR="7620" marT="7620" marB="0" anchor="b">
                    <a:lnL>
                      <a:noFill/>
                    </a:lnL>
                    <a:lnR>
                      <a:noFill/>
                    </a:lnR>
                    <a:lnT>
                      <a:noFill/>
                    </a:lnT>
                    <a:lnB>
                      <a:noFill/>
                    </a:lnB>
                    <a:solidFill>
                      <a:srgbClr val="F2F2F2"/>
                    </a:solidFill>
                  </a:tcPr>
                </a:tc>
                <a:extLst>
                  <a:ext uri="{0D108BD9-81ED-4DB2-BD59-A6C34878D82A}">
                    <a16:rowId xmlns:a16="http://schemas.microsoft.com/office/drawing/2014/main" val="478844454"/>
                  </a:ext>
                </a:extLst>
              </a:tr>
              <a:tr h="218234">
                <a:tc>
                  <a:txBody>
                    <a:bodyPr/>
                    <a:lstStyle/>
                    <a:p>
                      <a:pPr algn="l" fontAlgn="b"/>
                      <a:r>
                        <a:rPr lang="da-DK" sz="1100" b="0" i="0" u="none" strike="noStrike">
                          <a:solidFill>
                            <a:srgbClr val="000000"/>
                          </a:solidFill>
                          <a:effectLst/>
                          <a:latin typeface="Calibri" panose="020F0502020204030204" pitchFamily="34" charset="0"/>
                        </a:rPr>
                        <a:t>Overhead</a:t>
                      </a:r>
                    </a:p>
                  </a:txBody>
                  <a:tcPr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-2.533.324</a:t>
                      </a:r>
                    </a:p>
                  </a:txBody>
                  <a:tcPr marL="7620"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-2.222.365</a:t>
                      </a:r>
                    </a:p>
                  </a:txBody>
                  <a:tcPr marL="7620"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-310.958</a:t>
                      </a:r>
                    </a:p>
                  </a:txBody>
                  <a:tcPr marL="7620" marR="7620" marT="7620" marB="0" anchor="b">
                    <a:lnL>
                      <a:noFill/>
                    </a:lnL>
                    <a:lnR>
                      <a:noFill/>
                    </a:lnR>
                    <a:lnT>
                      <a:noFill/>
                    </a:lnT>
                    <a:lnB>
                      <a:noFill/>
                    </a:lnB>
                    <a:solidFill>
                      <a:srgbClr val="F2F2F2"/>
                    </a:solidFill>
                  </a:tcPr>
                </a:tc>
                <a:extLst>
                  <a:ext uri="{0D108BD9-81ED-4DB2-BD59-A6C34878D82A}">
                    <a16:rowId xmlns:a16="http://schemas.microsoft.com/office/drawing/2014/main" val="2183504843"/>
                  </a:ext>
                </a:extLst>
              </a:tr>
              <a:tr h="281862">
                <a:tc>
                  <a:txBody>
                    <a:bodyPr/>
                    <a:lstStyle/>
                    <a:p>
                      <a:pPr algn="l" fontAlgn="b"/>
                      <a:r>
                        <a:rPr lang="da-DK" sz="1100" b="0" i="0" u="none" strike="noStrike">
                          <a:solidFill>
                            <a:srgbClr val="000000"/>
                          </a:solidFill>
                          <a:effectLst/>
                          <a:latin typeface="Calibri" panose="020F0502020204030204" pitchFamily="34" charset="0"/>
                        </a:rPr>
                        <a:t>VFV, medfinansiering udstyr etc.</a:t>
                      </a:r>
                    </a:p>
                  </a:txBody>
                  <a:tcPr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-3.371.748</a:t>
                      </a:r>
                    </a:p>
                  </a:txBody>
                  <a:tcPr marL="7620"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-3.203.832</a:t>
                      </a:r>
                    </a:p>
                  </a:txBody>
                  <a:tcPr marL="7620"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-167.915</a:t>
                      </a:r>
                    </a:p>
                  </a:txBody>
                  <a:tcPr marL="7620" marR="7620" marT="7620" marB="0" anchor="b">
                    <a:lnL>
                      <a:noFill/>
                    </a:lnL>
                    <a:lnR>
                      <a:noFill/>
                    </a:lnR>
                    <a:lnT>
                      <a:noFill/>
                    </a:lnT>
                    <a:lnB>
                      <a:noFill/>
                    </a:lnB>
                  </a:tcPr>
                </a:tc>
                <a:extLst>
                  <a:ext uri="{0D108BD9-81ED-4DB2-BD59-A6C34878D82A}">
                    <a16:rowId xmlns:a16="http://schemas.microsoft.com/office/drawing/2014/main" val="1590258993"/>
                  </a:ext>
                </a:extLst>
              </a:tr>
              <a:tr h="281862">
                <a:tc>
                  <a:txBody>
                    <a:bodyPr/>
                    <a:lstStyle/>
                    <a:p>
                      <a:pPr algn="l" fontAlgn="b"/>
                      <a:r>
                        <a:rPr lang="da-DK" sz="1100" b="1" i="0" u="none" strike="noStrike">
                          <a:solidFill>
                            <a:srgbClr val="000000"/>
                          </a:solidFill>
                          <a:effectLst/>
                          <a:latin typeface="Calibri" panose="020F0502020204030204" pitchFamily="34" charset="0"/>
                        </a:rPr>
                        <a:t>Udgifter</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solidFill>
                      <a:srgbClr val="F2F2F2"/>
                    </a:solidFill>
                  </a:tcPr>
                </a:tc>
                <a:tc>
                  <a:txBody>
                    <a:bodyPr/>
                    <a:lstStyle/>
                    <a:p>
                      <a:pPr algn="r" fontAlgn="b"/>
                      <a:r>
                        <a:rPr lang="da-DK" sz="1100" b="1" i="0" u="none" strike="noStrike">
                          <a:solidFill>
                            <a:srgbClr val="000000"/>
                          </a:solidFill>
                          <a:effectLst/>
                          <a:latin typeface="Calibri" panose="020F0502020204030204" pitchFamily="34" charset="0"/>
                        </a:rPr>
                        <a:t>43.371.130</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solidFill>
                      <a:srgbClr val="F2F2F2"/>
                    </a:solidFill>
                  </a:tcPr>
                </a:tc>
                <a:tc>
                  <a:txBody>
                    <a:bodyPr/>
                    <a:lstStyle/>
                    <a:p>
                      <a:pPr algn="r" fontAlgn="b"/>
                      <a:r>
                        <a:rPr lang="da-DK" sz="1100" b="1" i="0" u="none" strike="noStrike">
                          <a:solidFill>
                            <a:srgbClr val="000000"/>
                          </a:solidFill>
                          <a:effectLst/>
                          <a:latin typeface="Calibri" panose="020F0502020204030204" pitchFamily="34" charset="0"/>
                        </a:rPr>
                        <a:t>40.320.314</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solidFill>
                      <a:srgbClr val="F2F2F2"/>
                    </a:solidFill>
                  </a:tcPr>
                </a:tc>
                <a:tc>
                  <a:txBody>
                    <a:bodyPr/>
                    <a:lstStyle/>
                    <a:p>
                      <a:pPr algn="r" fontAlgn="b"/>
                      <a:r>
                        <a:rPr lang="da-DK" sz="1100" b="1" i="0" u="none" strike="noStrike" dirty="0">
                          <a:solidFill>
                            <a:srgbClr val="0070C0"/>
                          </a:solidFill>
                          <a:effectLst/>
                          <a:latin typeface="Calibri" panose="020F0502020204030204" pitchFamily="34" charset="0"/>
                        </a:rPr>
                        <a:t>3.050.816</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solidFill>
                      <a:srgbClr val="D9D9D9"/>
                    </a:solidFill>
                  </a:tcPr>
                </a:tc>
                <a:extLst>
                  <a:ext uri="{0D108BD9-81ED-4DB2-BD59-A6C34878D82A}">
                    <a16:rowId xmlns:a16="http://schemas.microsoft.com/office/drawing/2014/main" val="3179672654"/>
                  </a:ext>
                </a:extLst>
              </a:tr>
              <a:tr h="218234">
                <a:tc>
                  <a:txBody>
                    <a:bodyPr/>
                    <a:lstStyle/>
                    <a:p>
                      <a:pPr algn="l" fontAlgn="b"/>
                      <a:r>
                        <a:rPr lang="da-DK" sz="1100" b="0" i="0" u="none" strike="noStrike">
                          <a:solidFill>
                            <a:srgbClr val="000000"/>
                          </a:solidFill>
                          <a:effectLst/>
                          <a:latin typeface="Calibri" panose="020F0502020204030204" pitchFamily="34" charset="0"/>
                        </a:rPr>
                        <a:t>Driftsomkostninger</a:t>
                      </a:r>
                    </a:p>
                  </a:txBody>
                  <a:tcPr marR="7620" marT="762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r" fontAlgn="b"/>
                      <a:r>
                        <a:rPr lang="da-DK" sz="1100" b="0" i="0" u="none" strike="noStrike">
                          <a:solidFill>
                            <a:srgbClr val="000000"/>
                          </a:solidFill>
                          <a:effectLst/>
                          <a:latin typeface="Calibri" panose="020F0502020204030204" pitchFamily="34" charset="0"/>
                        </a:rPr>
                        <a:t>3.022.464</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r" fontAlgn="b"/>
                      <a:r>
                        <a:rPr lang="da-DK" sz="1100" b="0" i="0" u="none" strike="noStrike">
                          <a:solidFill>
                            <a:srgbClr val="000000"/>
                          </a:solidFill>
                          <a:effectLst/>
                          <a:latin typeface="Calibri" panose="020F0502020204030204" pitchFamily="34" charset="0"/>
                        </a:rPr>
                        <a:t>2.773.583</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r" fontAlgn="b"/>
                      <a:r>
                        <a:rPr lang="da-DK" sz="1100" b="0" i="0" u="none" strike="noStrike">
                          <a:solidFill>
                            <a:srgbClr val="000000"/>
                          </a:solidFill>
                          <a:effectLst/>
                          <a:latin typeface="Calibri" panose="020F0502020204030204" pitchFamily="34" charset="0"/>
                        </a:rPr>
                        <a:t>248.880</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solidFill>
                      <a:srgbClr val="F2F2F2"/>
                    </a:solidFill>
                  </a:tcPr>
                </a:tc>
                <a:extLst>
                  <a:ext uri="{0D108BD9-81ED-4DB2-BD59-A6C34878D82A}">
                    <a16:rowId xmlns:a16="http://schemas.microsoft.com/office/drawing/2014/main" val="1356731917"/>
                  </a:ext>
                </a:extLst>
              </a:tr>
              <a:tr h="281862">
                <a:tc>
                  <a:txBody>
                    <a:bodyPr/>
                    <a:lstStyle/>
                    <a:p>
                      <a:pPr algn="l" fontAlgn="b"/>
                      <a:r>
                        <a:rPr lang="da-DK" sz="1100" b="0" i="0" u="none" strike="noStrike">
                          <a:solidFill>
                            <a:srgbClr val="000000"/>
                          </a:solidFill>
                          <a:effectLst/>
                          <a:latin typeface="Calibri" panose="020F0502020204030204" pitchFamily="34" charset="0"/>
                        </a:rPr>
                        <a:t>Personaleomkostninger</a:t>
                      </a:r>
                    </a:p>
                  </a:txBody>
                  <a:tcPr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28.911.629</a:t>
                      </a:r>
                    </a:p>
                  </a:txBody>
                  <a:tcPr marL="7620"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28.146.211</a:t>
                      </a:r>
                    </a:p>
                  </a:txBody>
                  <a:tcPr marL="7620"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765.419</a:t>
                      </a:r>
                    </a:p>
                  </a:txBody>
                  <a:tcPr marL="7620" marR="7620" marT="7620" marB="0" anchor="b">
                    <a:lnL>
                      <a:noFill/>
                    </a:lnL>
                    <a:lnR>
                      <a:noFill/>
                    </a:lnR>
                    <a:lnT>
                      <a:noFill/>
                    </a:lnT>
                    <a:lnB>
                      <a:noFill/>
                    </a:lnB>
                    <a:solidFill>
                      <a:srgbClr val="F2F2F2"/>
                    </a:solidFill>
                  </a:tcPr>
                </a:tc>
                <a:extLst>
                  <a:ext uri="{0D108BD9-81ED-4DB2-BD59-A6C34878D82A}">
                    <a16:rowId xmlns:a16="http://schemas.microsoft.com/office/drawing/2014/main" val="667423840"/>
                  </a:ext>
                </a:extLst>
              </a:tr>
              <a:tr h="281862">
                <a:tc>
                  <a:txBody>
                    <a:bodyPr/>
                    <a:lstStyle/>
                    <a:p>
                      <a:pPr algn="l" fontAlgn="b"/>
                      <a:r>
                        <a:rPr lang="da-DK" sz="1100" b="0" i="0" u="none" strike="noStrike">
                          <a:solidFill>
                            <a:srgbClr val="000000"/>
                          </a:solidFill>
                          <a:effectLst/>
                          <a:latin typeface="Calibri" panose="020F0502020204030204" pitchFamily="34" charset="0"/>
                        </a:rPr>
                        <a:t>Anlægsomkostninger/udstyr</a:t>
                      </a:r>
                    </a:p>
                  </a:txBody>
                  <a:tcPr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2.438.748</a:t>
                      </a:r>
                    </a:p>
                  </a:txBody>
                  <a:tcPr marL="7620"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405.141</a:t>
                      </a:r>
                    </a:p>
                  </a:txBody>
                  <a:tcPr marL="7620"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2.033.607</a:t>
                      </a:r>
                    </a:p>
                  </a:txBody>
                  <a:tcPr marL="7620" marR="7620" marT="7620" marB="0" anchor="b">
                    <a:lnL>
                      <a:noFill/>
                    </a:lnL>
                    <a:lnR>
                      <a:noFill/>
                    </a:lnR>
                    <a:lnT>
                      <a:noFill/>
                    </a:lnT>
                    <a:lnB>
                      <a:noFill/>
                    </a:lnB>
                    <a:solidFill>
                      <a:srgbClr val="F2F2F2"/>
                    </a:solidFill>
                  </a:tcPr>
                </a:tc>
                <a:extLst>
                  <a:ext uri="{0D108BD9-81ED-4DB2-BD59-A6C34878D82A}">
                    <a16:rowId xmlns:a16="http://schemas.microsoft.com/office/drawing/2014/main" val="1255963047"/>
                  </a:ext>
                </a:extLst>
              </a:tr>
              <a:tr h="218234">
                <a:tc>
                  <a:txBody>
                    <a:bodyPr/>
                    <a:lstStyle/>
                    <a:p>
                      <a:pPr algn="l" fontAlgn="b"/>
                      <a:r>
                        <a:rPr lang="da-DK" sz="1100" b="0" i="0" u="none" strike="noStrike">
                          <a:solidFill>
                            <a:srgbClr val="000000"/>
                          </a:solidFill>
                          <a:effectLst/>
                          <a:latin typeface="Calibri" panose="020F0502020204030204" pitchFamily="34" charset="0"/>
                        </a:rPr>
                        <a:t>Husleje AAU</a:t>
                      </a:r>
                    </a:p>
                  </a:txBody>
                  <a:tcPr marR="7620" marT="7620"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r" fontAlgn="b"/>
                      <a:r>
                        <a:rPr lang="da-DK" sz="1100" b="0" i="0" u="none" strike="noStrike">
                          <a:solidFill>
                            <a:srgbClr val="000000"/>
                          </a:solidFill>
                          <a:effectLst/>
                          <a:latin typeface="Calibri" panose="020F0502020204030204" pitchFamily="34" charset="0"/>
                        </a:rPr>
                        <a:t>8.998.289</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r" fontAlgn="b"/>
                      <a:r>
                        <a:rPr lang="da-DK" sz="1100" b="0" i="0" u="none" strike="noStrike">
                          <a:solidFill>
                            <a:srgbClr val="000000"/>
                          </a:solidFill>
                          <a:effectLst/>
                          <a:latin typeface="Calibri" panose="020F0502020204030204" pitchFamily="34" charset="0"/>
                        </a:rPr>
                        <a:t>8.995.378</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r" fontAlgn="b"/>
                      <a:r>
                        <a:rPr lang="da-DK" sz="1100" b="0" i="0" u="none" strike="noStrike">
                          <a:solidFill>
                            <a:srgbClr val="000000"/>
                          </a:solidFill>
                          <a:effectLst/>
                          <a:latin typeface="Calibri" panose="020F0502020204030204" pitchFamily="34" charset="0"/>
                        </a:rPr>
                        <a:t>2.910</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solidFill>
                      <a:srgbClr val="F2F2F2"/>
                    </a:solidFill>
                  </a:tcPr>
                </a:tc>
                <a:extLst>
                  <a:ext uri="{0D108BD9-81ED-4DB2-BD59-A6C34878D82A}">
                    <a16:rowId xmlns:a16="http://schemas.microsoft.com/office/drawing/2014/main" val="650258218"/>
                  </a:ext>
                </a:extLst>
              </a:tr>
              <a:tr h="218234">
                <a:tc>
                  <a:txBody>
                    <a:bodyPr/>
                    <a:lstStyle/>
                    <a:p>
                      <a:pPr algn="l" fontAlgn="b"/>
                      <a:r>
                        <a:rPr lang="da-DK" sz="1100" b="1" i="0" u="none" strike="noStrike">
                          <a:solidFill>
                            <a:srgbClr val="000000"/>
                          </a:solidFill>
                          <a:effectLst/>
                          <a:latin typeface="Calibri" panose="020F0502020204030204" pitchFamily="34" charset="0"/>
                        </a:rPr>
                        <a:t>1.Trimester resultat</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r" fontAlgn="b"/>
                      <a:r>
                        <a:rPr lang="da-DK" sz="1100" b="1" i="0" u="none" strike="noStrike">
                          <a:solidFill>
                            <a:srgbClr val="000000"/>
                          </a:solidFill>
                          <a:effectLst/>
                          <a:latin typeface="Calibri" panose="020F0502020204030204" pitchFamily="34" charset="0"/>
                        </a:rPr>
                        <a:t>-1.760.547</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r" fontAlgn="b"/>
                      <a:r>
                        <a:rPr lang="da-DK" sz="1100" b="1" i="0" u="none" strike="noStrike">
                          <a:solidFill>
                            <a:srgbClr val="000000"/>
                          </a:solidFill>
                          <a:effectLst/>
                          <a:latin typeface="Calibri" panose="020F0502020204030204" pitchFamily="34" charset="0"/>
                        </a:rPr>
                        <a:t>-4.266.937</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r" fontAlgn="b"/>
                      <a:r>
                        <a:rPr lang="da-DK" sz="1100" b="1" i="0" u="none" strike="noStrike" dirty="0">
                          <a:solidFill>
                            <a:srgbClr val="002774"/>
                          </a:solidFill>
                          <a:effectLst/>
                          <a:latin typeface="Calibri" panose="020F0502020204030204" pitchFamily="34" charset="0"/>
                        </a:rPr>
                        <a:t>2.506.390</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solidFill>
                      <a:srgbClr val="8DB4E2"/>
                    </a:solidFill>
                  </a:tcPr>
                </a:tc>
                <a:extLst>
                  <a:ext uri="{0D108BD9-81ED-4DB2-BD59-A6C34878D82A}">
                    <a16:rowId xmlns:a16="http://schemas.microsoft.com/office/drawing/2014/main" val="1456920842"/>
                  </a:ext>
                </a:extLst>
              </a:tr>
            </a:tbl>
          </a:graphicData>
        </a:graphic>
      </p:graphicFrame>
      <p:sp>
        <p:nvSpPr>
          <p:cNvPr id="7" name="Tekstfelt 6"/>
          <p:cNvSpPr txBox="1"/>
          <p:nvPr/>
        </p:nvSpPr>
        <p:spPr>
          <a:xfrm>
            <a:off x="6444343" y="1436914"/>
            <a:ext cx="5159828" cy="5447645"/>
          </a:xfrm>
          <a:prstGeom prst="rect">
            <a:avLst/>
          </a:prstGeom>
          <a:noFill/>
        </p:spPr>
        <p:txBody>
          <a:bodyPr wrap="square" rtlCol="0">
            <a:spAutoFit/>
          </a:bodyPr>
          <a:lstStyle/>
          <a:p>
            <a:r>
              <a:rPr lang="da-DK" dirty="0" smtClean="0"/>
              <a:t>Aktivitetsændringer i 1. trimester</a:t>
            </a:r>
          </a:p>
          <a:p>
            <a:endParaRPr lang="da-DK" sz="1000" dirty="0"/>
          </a:p>
          <a:p>
            <a:r>
              <a:rPr lang="da-DK" sz="1000" dirty="0" smtClean="0"/>
              <a:t>Aktivering/ibrugtagning af springgrav i </a:t>
            </a:r>
            <a:r>
              <a:rPr lang="da-DK" sz="1000" dirty="0" err="1" smtClean="0"/>
              <a:t>Gigantium</a:t>
            </a:r>
            <a:r>
              <a:rPr lang="da-DK" sz="1000" dirty="0" smtClean="0"/>
              <a:t> er </a:t>
            </a:r>
            <a:r>
              <a:rPr lang="da-DK" sz="1000" u="sng" dirty="0" smtClean="0"/>
              <a:t>udskudt</a:t>
            </a:r>
            <a:r>
              <a:rPr lang="da-DK" sz="1000" dirty="0" smtClean="0"/>
              <a:t> til 3. trimester 2021</a:t>
            </a:r>
          </a:p>
          <a:p>
            <a:endParaRPr lang="da-DK" sz="1000" dirty="0"/>
          </a:p>
          <a:p>
            <a:r>
              <a:rPr lang="da-DK" sz="1000" dirty="0" smtClean="0"/>
              <a:t>Udskydelser i planlagte ansættelser</a:t>
            </a:r>
          </a:p>
          <a:p>
            <a:endParaRPr lang="da-DK" sz="1000" dirty="0"/>
          </a:p>
          <a:p>
            <a:r>
              <a:rPr lang="da-DK" sz="1000" dirty="0" smtClean="0"/>
              <a:t>Nye P.O.C. projekter i 2021</a:t>
            </a:r>
          </a:p>
          <a:p>
            <a:endParaRPr lang="da-DK" sz="1000" dirty="0"/>
          </a:p>
          <a:p>
            <a:endParaRPr lang="da-DK" sz="1000" dirty="0" smtClean="0"/>
          </a:p>
          <a:p>
            <a:r>
              <a:rPr lang="da-DK" sz="1000" dirty="0" smtClean="0"/>
              <a:t>Derudover har nedlukning/</a:t>
            </a:r>
            <a:r>
              <a:rPr lang="da-DK" sz="1000" dirty="0" err="1" smtClean="0"/>
              <a:t>Corona</a:t>
            </a:r>
            <a:r>
              <a:rPr lang="da-DK" sz="1000" dirty="0" smtClean="0"/>
              <a:t> haft en generel betydning på driftsomkostningerne på HST</a:t>
            </a:r>
          </a:p>
          <a:p>
            <a:endParaRPr lang="da-DK" sz="1000" dirty="0"/>
          </a:p>
          <a:p>
            <a:endParaRPr lang="da-DK" sz="1000" dirty="0" smtClean="0"/>
          </a:p>
          <a:p>
            <a:endParaRPr lang="da-DK" sz="1000" dirty="0"/>
          </a:p>
          <a:p>
            <a:endParaRPr lang="da-DK" sz="1000" dirty="0" smtClean="0"/>
          </a:p>
          <a:p>
            <a:endParaRPr lang="da-DK" sz="1000" dirty="0"/>
          </a:p>
          <a:p>
            <a:endParaRPr lang="da-DK" sz="1000" dirty="0" smtClean="0"/>
          </a:p>
          <a:p>
            <a:endParaRPr lang="da-DK" sz="1000" dirty="0"/>
          </a:p>
          <a:p>
            <a:endParaRPr lang="da-DK" sz="1000" dirty="0" smtClean="0"/>
          </a:p>
          <a:p>
            <a:endParaRPr lang="da-DK" sz="1000" dirty="0"/>
          </a:p>
          <a:p>
            <a:endParaRPr lang="da-DK" sz="1000" dirty="0" smtClean="0"/>
          </a:p>
          <a:p>
            <a:endParaRPr lang="da-DK" sz="1000" dirty="0"/>
          </a:p>
          <a:p>
            <a:endParaRPr lang="da-DK" sz="1000" dirty="0" smtClean="0"/>
          </a:p>
          <a:p>
            <a:endParaRPr lang="da-DK" sz="1000" dirty="0"/>
          </a:p>
          <a:p>
            <a:endParaRPr lang="da-DK" sz="1000" dirty="0" smtClean="0"/>
          </a:p>
          <a:p>
            <a:endParaRPr lang="da-DK" sz="1000" dirty="0"/>
          </a:p>
          <a:p>
            <a:endParaRPr lang="da-DK" sz="1000" dirty="0" smtClean="0"/>
          </a:p>
          <a:p>
            <a:endParaRPr lang="da-DK" sz="1000" dirty="0"/>
          </a:p>
          <a:p>
            <a:endParaRPr lang="da-DK" sz="1000" dirty="0" smtClean="0"/>
          </a:p>
          <a:p>
            <a:endParaRPr lang="da-DK" sz="1000" dirty="0"/>
          </a:p>
          <a:p>
            <a:endParaRPr lang="da-DK" sz="1000" dirty="0" smtClean="0"/>
          </a:p>
          <a:p>
            <a:endParaRPr lang="da-DK" sz="1000" dirty="0"/>
          </a:p>
          <a:p>
            <a:endParaRPr lang="da-DK" sz="1000" dirty="0" smtClean="0"/>
          </a:p>
          <a:p>
            <a:endParaRPr lang="da-DK" sz="1000" dirty="0"/>
          </a:p>
        </p:txBody>
      </p:sp>
    </p:spTree>
    <p:extLst>
      <p:ext uri="{BB962C8B-B14F-4D97-AF65-F5344CB8AC3E}">
        <p14:creationId xmlns:p14="http://schemas.microsoft.com/office/powerpoint/2010/main" val="11265645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nummer 1"/>
          <p:cNvSpPr>
            <a:spLocks noGrp="1"/>
          </p:cNvSpPr>
          <p:nvPr>
            <p:ph type="sldNum" sz="quarter" idx="4"/>
          </p:nvPr>
        </p:nvSpPr>
        <p:spPr/>
        <p:txBody>
          <a:bodyPr/>
          <a:lstStyle/>
          <a:p>
            <a:fld id="{D8D877B3-D348-4611-9BDB-C5374591D951}" type="slidenum">
              <a:rPr lang="en-US" smtClean="0"/>
              <a:pPr/>
              <a:t>2</a:t>
            </a:fld>
            <a:endParaRPr lang="en-US" dirty="0" smtClean="0"/>
          </a:p>
        </p:txBody>
      </p:sp>
      <p:sp>
        <p:nvSpPr>
          <p:cNvPr id="9" name="Tekstfelt 8"/>
          <p:cNvSpPr txBox="1"/>
          <p:nvPr/>
        </p:nvSpPr>
        <p:spPr>
          <a:xfrm>
            <a:off x="776515" y="406400"/>
            <a:ext cx="4804228" cy="369332"/>
          </a:xfrm>
          <a:prstGeom prst="rect">
            <a:avLst/>
          </a:prstGeom>
          <a:noFill/>
        </p:spPr>
        <p:txBody>
          <a:bodyPr wrap="square" rtlCol="0">
            <a:spAutoFit/>
          </a:bodyPr>
          <a:lstStyle/>
          <a:p>
            <a:r>
              <a:rPr lang="da-DK" dirty="0" smtClean="0"/>
              <a:t>Estimat driftsregnskab for HST - 2021</a:t>
            </a:r>
            <a:endParaRPr lang="da-DK" dirty="0"/>
          </a:p>
        </p:txBody>
      </p:sp>
      <p:sp>
        <p:nvSpPr>
          <p:cNvPr id="7" name="Tekstfelt 6"/>
          <p:cNvSpPr txBox="1"/>
          <p:nvPr/>
        </p:nvSpPr>
        <p:spPr>
          <a:xfrm>
            <a:off x="6444342" y="1436914"/>
            <a:ext cx="5275943" cy="6678751"/>
          </a:xfrm>
          <a:prstGeom prst="rect">
            <a:avLst/>
          </a:prstGeom>
          <a:noFill/>
        </p:spPr>
        <p:txBody>
          <a:bodyPr wrap="square" rtlCol="0">
            <a:spAutoFit/>
          </a:bodyPr>
          <a:lstStyle/>
          <a:p>
            <a:r>
              <a:rPr lang="da-DK" dirty="0" smtClean="0"/>
              <a:t>Aktivitetsændringer i 2021</a:t>
            </a:r>
          </a:p>
          <a:p>
            <a:endParaRPr lang="da-DK" sz="1000" dirty="0" smtClean="0"/>
          </a:p>
          <a:p>
            <a:endParaRPr lang="da-DK" sz="1000" dirty="0"/>
          </a:p>
          <a:p>
            <a:r>
              <a:rPr lang="da-DK" sz="1000" dirty="0" smtClean="0"/>
              <a:t>Anlægsomkostninger: Autoklave til FRB3</a:t>
            </a:r>
          </a:p>
          <a:p>
            <a:endParaRPr lang="da-DK" sz="1000" dirty="0"/>
          </a:p>
          <a:p>
            <a:r>
              <a:rPr lang="da-DK" sz="1000" dirty="0" smtClean="0"/>
              <a:t>Nye P.O.C. projekter</a:t>
            </a:r>
          </a:p>
          <a:p>
            <a:endParaRPr lang="da-DK" sz="1000" dirty="0"/>
          </a:p>
          <a:p>
            <a:r>
              <a:rPr lang="da-DK" sz="1000" dirty="0" smtClean="0"/>
              <a:t>Udsættelser i ansættelser</a:t>
            </a:r>
          </a:p>
          <a:p>
            <a:endParaRPr lang="da-DK" sz="1000" dirty="0"/>
          </a:p>
          <a:p>
            <a:r>
              <a:rPr lang="da-DK" sz="1000" dirty="0" smtClean="0"/>
              <a:t>Stigning i husleje i forbindelse med at Idrætsundervisningen 1-4. </a:t>
            </a:r>
            <a:r>
              <a:rPr lang="da-DK" sz="1000" dirty="0" err="1" smtClean="0"/>
              <a:t>sem</a:t>
            </a:r>
            <a:r>
              <a:rPr lang="da-DK" sz="1000" dirty="0" smtClean="0"/>
              <a:t>. flyttes til </a:t>
            </a:r>
            <a:r>
              <a:rPr lang="da-DK" sz="1000" dirty="0" err="1" smtClean="0"/>
              <a:t>Gigantium</a:t>
            </a:r>
            <a:endParaRPr lang="da-DK" sz="1000" dirty="0" smtClean="0"/>
          </a:p>
          <a:p>
            <a:endParaRPr lang="da-DK" sz="1000" dirty="0"/>
          </a:p>
          <a:p>
            <a:r>
              <a:rPr lang="da-DK" sz="1000" dirty="0" smtClean="0"/>
              <a:t>Nedskrivning af rammen for anlægsinvesteringer, da der er eksterne bevillinger der enten ikke er kommet hjem eller er udskudt til 2022</a:t>
            </a:r>
            <a:endParaRPr lang="da-DK" sz="1000" dirty="0"/>
          </a:p>
          <a:p>
            <a:endParaRPr lang="da-DK" sz="1000" dirty="0" smtClean="0"/>
          </a:p>
          <a:p>
            <a:endParaRPr lang="da-DK" sz="1000" i="1" dirty="0" smtClean="0"/>
          </a:p>
          <a:p>
            <a:endParaRPr lang="da-DK" sz="1000" i="1" dirty="0"/>
          </a:p>
          <a:p>
            <a:endParaRPr lang="da-DK" sz="1000" i="1" dirty="0" smtClean="0"/>
          </a:p>
          <a:p>
            <a:r>
              <a:rPr lang="da-DK" sz="1000" i="1" dirty="0" smtClean="0"/>
              <a:t>Der </a:t>
            </a:r>
            <a:r>
              <a:rPr lang="da-DK" sz="1000" i="1" dirty="0"/>
              <a:t>er forsat ikke forhandlet ny aftale på plads med AAUH vedr. Gnaverstalden, derfor ikke inkluderet i </a:t>
            </a:r>
            <a:r>
              <a:rPr lang="da-DK" sz="1000" i="1" dirty="0" smtClean="0"/>
              <a:t>estimatet, dette kan evt. senere få betydning for årsresultatet.</a:t>
            </a:r>
            <a:endParaRPr lang="da-DK" sz="1000" i="1" dirty="0"/>
          </a:p>
          <a:p>
            <a:endParaRPr lang="da-DK" sz="1000" dirty="0"/>
          </a:p>
          <a:p>
            <a:endParaRPr lang="da-DK" sz="1000" dirty="0"/>
          </a:p>
          <a:p>
            <a:endParaRPr lang="da-DK" sz="1000" dirty="0" smtClean="0"/>
          </a:p>
          <a:p>
            <a:endParaRPr lang="da-DK" sz="1000" dirty="0"/>
          </a:p>
          <a:p>
            <a:endParaRPr lang="da-DK" sz="1000" dirty="0" smtClean="0"/>
          </a:p>
          <a:p>
            <a:endParaRPr lang="da-DK" sz="1000" dirty="0"/>
          </a:p>
          <a:p>
            <a:endParaRPr lang="da-DK" sz="1000" dirty="0" smtClean="0"/>
          </a:p>
          <a:p>
            <a:endParaRPr lang="da-DK" sz="1000" dirty="0"/>
          </a:p>
          <a:p>
            <a:endParaRPr lang="da-DK" sz="1000" dirty="0" smtClean="0"/>
          </a:p>
          <a:p>
            <a:endParaRPr lang="da-DK" sz="1000" dirty="0"/>
          </a:p>
          <a:p>
            <a:endParaRPr lang="da-DK" sz="1000" dirty="0" smtClean="0"/>
          </a:p>
          <a:p>
            <a:endParaRPr lang="da-DK" sz="1000" dirty="0" smtClean="0"/>
          </a:p>
          <a:p>
            <a:endParaRPr lang="da-DK" sz="1000" dirty="0"/>
          </a:p>
          <a:p>
            <a:endParaRPr lang="da-DK" sz="1000" dirty="0" smtClean="0"/>
          </a:p>
          <a:p>
            <a:endParaRPr lang="da-DK" sz="1000" dirty="0"/>
          </a:p>
          <a:p>
            <a:endParaRPr lang="da-DK" sz="1000" dirty="0" smtClean="0"/>
          </a:p>
          <a:p>
            <a:endParaRPr lang="da-DK" sz="1000" dirty="0"/>
          </a:p>
          <a:p>
            <a:endParaRPr lang="da-DK" sz="1000" dirty="0" smtClean="0"/>
          </a:p>
          <a:p>
            <a:endParaRPr lang="da-DK" sz="1000" dirty="0"/>
          </a:p>
          <a:p>
            <a:endParaRPr lang="da-DK" sz="1000" dirty="0" smtClean="0"/>
          </a:p>
          <a:p>
            <a:endParaRPr lang="da-DK" sz="1000" dirty="0"/>
          </a:p>
          <a:p>
            <a:endParaRPr lang="da-DK" sz="1000" dirty="0" smtClean="0"/>
          </a:p>
          <a:p>
            <a:endParaRPr lang="da-DK" sz="1000" dirty="0"/>
          </a:p>
        </p:txBody>
      </p:sp>
      <p:graphicFrame>
        <p:nvGraphicFramePr>
          <p:cNvPr id="4" name="Tabel 3"/>
          <p:cNvGraphicFramePr>
            <a:graphicFrameLocks noGrp="1"/>
          </p:cNvGraphicFramePr>
          <p:nvPr>
            <p:extLst>
              <p:ext uri="{D42A27DB-BD31-4B8C-83A1-F6EECF244321}">
                <p14:modId xmlns:p14="http://schemas.microsoft.com/office/powerpoint/2010/main" val="3720994548"/>
              </p:ext>
            </p:extLst>
          </p:nvPr>
        </p:nvGraphicFramePr>
        <p:xfrm>
          <a:off x="703261" y="1436913"/>
          <a:ext cx="5276624" cy="4107543"/>
        </p:xfrm>
        <a:graphic>
          <a:graphicData uri="http://schemas.openxmlformats.org/drawingml/2006/table">
            <a:tbl>
              <a:tblPr/>
              <a:tblGrid>
                <a:gridCol w="2490566">
                  <a:extLst>
                    <a:ext uri="{9D8B030D-6E8A-4147-A177-3AD203B41FA5}">
                      <a16:colId xmlns:a16="http://schemas.microsoft.com/office/drawing/2014/main" val="773729252"/>
                    </a:ext>
                  </a:extLst>
                </a:gridCol>
                <a:gridCol w="942757">
                  <a:extLst>
                    <a:ext uri="{9D8B030D-6E8A-4147-A177-3AD203B41FA5}">
                      <a16:colId xmlns:a16="http://schemas.microsoft.com/office/drawing/2014/main" val="4107461618"/>
                    </a:ext>
                  </a:extLst>
                </a:gridCol>
                <a:gridCol w="984970">
                  <a:extLst>
                    <a:ext uri="{9D8B030D-6E8A-4147-A177-3AD203B41FA5}">
                      <a16:colId xmlns:a16="http://schemas.microsoft.com/office/drawing/2014/main" val="1246633022"/>
                    </a:ext>
                  </a:extLst>
                </a:gridCol>
                <a:gridCol w="858331">
                  <a:extLst>
                    <a:ext uri="{9D8B030D-6E8A-4147-A177-3AD203B41FA5}">
                      <a16:colId xmlns:a16="http://schemas.microsoft.com/office/drawing/2014/main" val="3988865483"/>
                    </a:ext>
                  </a:extLst>
                </a:gridCol>
              </a:tblGrid>
              <a:tr h="1157487">
                <a:tc>
                  <a:txBody>
                    <a:bodyPr/>
                    <a:lstStyle/>
                    <a:p>
                      <a:pPr algn="l" fontAlgn="b"/>
                      <a:r>
                        <a:rPr lang="da-DK" sz="1100" b="1" i="0" u="none" strike="noStrike">
                          <a:solidFill>
                            <a:srgbClr val="000000"/>
                          </a:solidFill>
                          <a:effectLst/>
                          <a:latin typeface="Calibri" panose="020F0502020204030204" pitchFamily="34" charset="0"/>
                        </a:rPr>
                        <a:t>Budgetopfølgning 2021</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l" fontAlgn="b"/>
                      <a:r>
                        <a:rPr lang="da-DK" sz="1100" b="1" i="0" u="none" strike="noStrike">
                          <a:solidFill>
                            <a:srgbClr val="000000"/>
                          </a:solidFill>
                          <a:effectLst/>
                          <a:latin typeface="Calibri" panose="020F0502020204030204" pitchFamily="34" charset="0"/>
                        </a:rPr>
                        <a:t> Ankerbudget 2021</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l" fontAlgn="b"/>
                      <a:r>
                        <a:rPr lang="da-DK" sz="1100" b="1" i="0" u="none" strike="noStrike" dirty="0" smtClean="0">
                          <a:solidFill>
                            <a:srgbClr val="000000"/>
                          </a:solidFill>
                          <a:effectLst/>
                          <a:latin typeface="Calibri" panose="020F0502020204030204" pitchFamily="34" charset="0"/>
                        </a:rPr>
                        <a:t>Estimat </a:t>
                      </a:r>
                    </a:p>
                    <a:p>
                      <a:pPr algn="l" fontAlgn="b"/>
                      <a:r>
                        <a:rPr lang="da-DK" sz="1100" b="1" i="0" u="none" strike="noStrike" dirty="0" smtClean="0">
                          <a:solidFill>
                            <a:srgbClr val="000000"/>
                          </a:solidFill>
                          <a:effectLst/>
                          <a:latin typeface="Calibri" panose="020F0502020204030204" pitchFamily="34" charset="0"/>
                        </a:rPr>
                        <a:t>2021</a:t>
                      </a:r>
                      <a:endParaRPr lang="da-DK" sz="1100" b="1"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tc>
                  <a:txBody>
                    <a:bodyPr/>
                    <a:lstStyle/>
                    <a:p>
                      <a:pPr algn="r" fontAlgn="b"/>
                      <a:r>
                        <a:rPr lang="da-DK" sz="1100" b="1" i="0" u="none" strike="noStrike">
                          <a:solidFill>
                            <a:srgbClr val="000000"/>
                          </a:solidFill>
                          <a:effectLst/>
                          <a:latin typeface="Calibri" panose="020F0502020204030204" pitchFamily="34" charset="0"/>
                        </a:rPr>
                        <a:t>Afvigelser </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solidFill>
                      <a:srgbClr val="DCE6F1"/>
                    </a:solidFill>
                  </a:tcPr>
                </a:tc>
                <a:extLst>
                  <a:ext uri="{0D108BD9-81ED-4DB2-BD59-A6C34878D82A}">
                    <a16:rowId xmlns:a16="http://schemas.microsoft.com/office/drawing/2014/main" val="3005675236"/>
                  </a:ext>
                </a:extLst>
              </a:tr>
              <a:tr h="245838">
                <a:tc>
                  <a:txBody>
                    <a:bodyPr/>
                    <a:lstStyle/>
                    <a:p>
                      <a:pPr algn="l" fontAlgn="b"/>
                      <a:r>
                        <a:rPr lang="da-DK" sz="1100" b="1" i="0" u="none" strike="noStrike">
                          <a:solidFill>
                            <a:srgbClr val="000000"/>
                          </a:solidFill>
                          <a:effectLst/>
                          <a:latin typeface="Calibri" panose="020F0502020204030204" pitchFamily="34" charset="0"/>
                        </a:rPr>
                        <a:t>Indtægter</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da-DK" sz="1100" b="1" i="0" u="none" strike="noStrike">
                          <a:solidFill>
                            <a:srgbClr val="000000"/>
                          </a:solidFill>
                          <a:effectLst/>
                          <a:latin typeface="Calibri" panose="020F0502020204030204" pitchFamily="34" charset="0"/>
                        </a:rPr>
                        <a:t>-136.409.167</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da-DK" sz="1100" b="1" i="0" u="none" strike="noStrike">
                          <a:solidFill>
                            <a:srgbClr val="000000"/>
                          </a:solidFill>
                          <a:effectLst/>
                          <a:latin typeface="Calibri" panose="020F0502020204030204" pitchFamily="34" charset="0"/>
                        </a:rPr>
                        <a:t>-135.442.141</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tcPr>
                </a:tc>
                <a:tc>
                  <a:txBody>
                    <a:bodyPr/>
                    <a:lstStyle/>
                    <a:p>
                      <a:pPr algn="r" fontAlgn="b"/>
                      <a:r>
                        <a:rPr lang="da-DK" sz="1100" b="1" i="0" u="none" strike="noStrike" dirty="0">
                          <a:solidFill>
                            <a:srgbClr val="FF0000"/>
                          </a:solidFill>
                          <a:effectLst/>
                          <a:latin typeface="Calibri" panose="020F0502020204030204" pitchFamily="34" charset="0"/>
                        </a:rPr>
                        <a:t>967.026</a:t>
                      </a:r>
                    </a:p>
                  </a:txBody>
                  <a:tcPr marL="7620" marR="7620" marT="7620" marB="0" anchor="b">
                    <a:lnL>
                      <a:noFill/>
                    </a:lnL>
                    <a:lnR>
                      <a:noFill/>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D9D9D9"/>
                    </a:solidFill>
                  </a:tcPr>
                </a:tc>
                <a:extLst>
                  <a:ext uri="{0D108BD9-81ED-4DB2-BD59-A6C34878D82A}">
                    <a16:rowId xmlns:a16="http://schemas.microsoft.com/office/drawing/2014/main" val="1834314396"/>
                  </a:ext>
                </a:extLst>
              </a:tr>
              <a:tr h="245838">
                <a:tc>
                  <a:txBody>
                    <a:bodyPr/>
                    <a:lstStyle/>
                    <a:p>
                      <a:pPr algn="l" fontAlgn="b"/>
                      <a:r>
                        <a:rPr lang="da-DK" sz="1100" b="0" i="0" u="none" strike="noStrike">
                          <a:solidFill>
                            <a:srgbClr val="000000"/>
                          </a:solidFill>
                          <a:effectLst/>
                          <a:latin typeface="Calibri" panose="020F0502020204030204" pitchFamily="34" charset="0"/>
                        </a:rPr>
                        <a:t>Indtægtsramme</a:t>
                      </a:r>
                    </a:p>
                  </a:txBody>
                  <a:tcPr marR="7620" marT="762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r" fontAlgn="b"/>
                      <a:r>
                        <a:rPr lang="da-DK" sz="1100" b="0" i="0" u="none" strike="noStrike">
                          <a:solidFill>
                            <a:srgbClr val="000000"/>
                          </a:solidFill>
                          <a:effectLst/>
                          <a:latin typeface="Calibri" panose="020F0502020204030204" pitchFamily="34" charset="0"/>
                        </a:rPr>
                        <a:t>-117.379.816</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r" fontAlgn="b"/>
                      <a:r>
                        <a:rPr lang="da-DK" sz="1100" b="0" i="0" u="none" strike="noStrike">
                          <a:solidFill>
                            <a:srgbClr val="000000"/>
                          </a:solidFill>
                          <a:effectLst/>
                          <a:latin typeface="Calibri" panose="020F0502020204030204" pitchFamily="34" charset="0"/>
                        </a:rPr>
                        <a:t>-117.379.816</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r" fontAlgn="b"/>
                      <a:r>
                        <a:rPr lang="da-DK" sz="1100" b="0" i="0" u="none" strike="noStrike">
                          <a:solidFill>
                            <a:srgbClr val="000000"/>
                          </a:solidFill>
                          <a:effectLst/>
                          <a:latin typeface="Calibri" panose="020F0502020204030204" pitchFamily="34" charset="0"/>
                        </a:rPr>
                        <a:t>0</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solidFill>
                      <a:srgbClr val="F2F2F2"/>
                    </a:solidFill>
                  </a:tcPr>
                </a:tc>
                <a:extLst>
                  <a:ext uri="{0D108BD9-81ED-4DB2-BD59-A6C34878D82A}">
                    <a16:rowId xmlns:a16="http://schemas.microsoft.com/office/drawing/2014/main" val="2068598584"/>
                  </a:ext>
                </a:extLst>
              </a:tr>
              <a:tr h="245838">
                <a:tc>
                  <a:txBody>
                    <a:bodyPr/>
                    <a:lstStyle/>
                    <a:p>
                      <a:pPr algn="l" fontAlgn="b"/>
                      <a:r>
                        <a:rPr lang="da-DK" sz="1100" b="0" i="0" u="none" strike="noStrike">
                          <a:solidFill>
                            <a:srgbClr val="000000"/>
                          </a:solidFill>
                          <a:effectLst/>
                          <a:latin typeface="Calibri" panose="020F0502020204030204" pitchFamily="34" charset="0"/>
                        </a:rPr>
                        <a:t>salg af varer og tjenesteydelser</a:t>
                      </a:r>
                    </a:p>
                  </a:txBody>
                  <a:tcPr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-300.000</a:t>
                      </a:r>
                    </a:p>
                  </a:txBody>
                  <a:tcPr marL="7620"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-300.000</a:t>
                      </a:r>
                    </a:p>
                  </a:txBody>
                  <a:tcPr marL="7620"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0</a:t>
                      </a:r>
                    </a:p>
                  </a:txBody>
                  <a:tcPr marL="7620" marR="7620" marT="7620" marB="0" anchor="b">
                    <a:lnL>
                      <a:noFill/>
                    </a:lnL>
                    <a:lnR>
                      <a:noFill/>
                    </a:lnR>
                    <a:lnT>
                      <a:noFill/>
                    </a:lnT>
                    <a:lnB>
                      <a:noFill/>
                    </a:lnB>
                    <a:solidFill>
                      <a:srgbClr val="F2F2F2"/>
                    </a:solidFill>
                  </a:tcPr>
                </a:tc>
                <a:extLst>
                  <a:ext uri="{0D108BD9-81ED-4DB2-BD59-A6C34878D82A}">
                    <a16:rowId xmlns:a16="http://schemas.microsoft.com/office/drawing/2014/main" val="711370688"/>
                  </a:ext>
                </a:extLst>
              </a:tr>
              <a:tr h="245838">
                <a:tc>
                  <a:txBody>
                    <a:bodyPr/>
                    <a:lstStyle/>
                    <a:p>
                      <a:pPr algn="l" fontAlgn="b"/>
                      <a:r>
                        <a:rPr lang="da-DK" sz="1100" b="0" i="0" u="none" strike="noStrike">
                          <a:solidFill>
                            <a:srgbClr val="000000"/>
                          </a:solidFill>
                          <a:effectLst/>
                          <a:latin typeface="Calibri" panose="020F0502020204030204" pitchFamily="34" charset="0"/>
                        </a:rPr>
                        <a:t>VFV, medfinansiering udstyr etc.</a:t>
                      </a:r>
                    </a:p>
                  </a:txBody>
                  <a:tcPr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-11.638.478</a:t>
                      </a:r>
                    </a:p>
                  </a:txBody>
                  <a:tcPr marL="7620"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-10.528.083</a:t>
                      </a:r>
                    </a:p>
                  </a:txBody>
                  <a:tcPr marL="7620"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1.110.395</a:t>
                      </a:r>
                    </a:p>
                  </a:txBody>
                  <a:tcPr marL="7620" marR="7620" marT="7620" marB="0" anchor="b">
                    <a:lnL>
                      <a:noFill/>
                    </a:lnL>
                    <a:lnR>
                      <a:noFill/>
                    </a:lnR>
                    <a:lnT>
                      <a:noFill/>
                    </a:lnT>
                    <a:lnB>
                      <a:noFill/>
                    </a:lnB>
                    <a:solidFill>
                      <a:srgbClr val="F2F2F2"/>
                    </a:solidFill>
                  </a:tcPr>
                </a:tc>
                <a:extLst>
                  <a:ext uri="{0D108BD9-81ED-4DB2-BD59-A6C34878D82A}">
                    <a16:rowId xmlns:a16="http://schemas.microsoft.com/office/drawing/2014/main" val="1437998330"/>
                  </a:ext>
                </a:extLst>
              </a:tr>
              <a:tr h="245838">
                <a:tc>
                  <a:txBody>
                    <a:bodyPr/>
                    <a:lstStyle/>
                    <a:p>
                      <a:pPr algn="l" fontAlgn="b"/>
                      <a:r>
                        <a:rPr lang="da-DK" sz="1100" b="0" i="0" u="none" strike="noStrike">
                          <a:solidFill>
                            <a:srgbClr val="000000"/>
                          </a:solidFill>
                          <a:effectLst/>
                          <a:latin typeface="Calibri" panose="020F0502020204030204" pitchFamily="34" charset="0"/>
                        </a:rPr>
                        <a:t>Overhead</a:t>
                      </a:r>
                    </a:p>
                  </a:txBody>
                  <a:tcPr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-7.090.874</a:t>
                      </a:r>
                    </a:p>
                  </a:txBody>
                  <a:tcPr marL="7620"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-7.234.242</a:t>
                      </a:r>
                    </a:p>
                  </a:txBody>
                  <a:tcPr marL="7620"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-143.368</a:t>
                      </a:r>
                    </a:p>
                  </a:txBody>
                  <a:tcPr marL="7620" marR="7620" marT="7620" marB="0" anchor="b">
                    <a:lnL>
                      <a:noFill/>
                    </a:lnL>
                    <a:lnR>
                      <a:noFill/>
                    </a:lnR>
                    <a:lnT>
                      <a:noFill/>
                    </a:lnT>
                    <a:lnB>
                      <a:noFill/>
                    </a:lnB>
                    <a:solidFill>
                      <a:srgbClr val="F2F2F2"/>
                    </a:solidFill>
                  </a:tcPr>
                </a:tc>
                <a:extLst>
                  <a:ext uri="{0D108BD9-81ED-4DB2-BD59-A6C34878D82A}">
                    <a16:rowId xmlns:a16="http://schemas.microsoft.com/office/drawing/2014/main" val="231476544"/>
                  </a:ext>
                </a:extLst>
              </a:tr>
              <a:tr h="245838">
                <a:tc>
                  <a:txBody>
                    <a:bodyPr/>
                    <a:lstStyle/>
                    <a:p>
                      <a:pPr algn="l" fontAlgn="b"/>
                      <a:r>
                        <a:rPr lang="da-DK" sz="1100" b="1" i="0" u="none" strike="noStrike">
                          <a:solidFill>
                            <a:srgbClr val="000000"/>
                          </a:solidFill>
                          <a:effectLst/>
                          <a:latin typeface="Calibri" panose="020F0502020204030204" pitchFamily="34" charset="0"/>
                        </a:rPr>
                        <a:t>Udgifter</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r" fontAlgn="b"/>
                      <a:r>
                        <a:rPr lang="da-DK" sz="1100" b="1" i="0" u="none" strike="noStrike">
                          <a:solidFill>
                            <a:srgbClr val="000000"/>
                          </a:solidFill>
                          <a:effectLst/>
                          <a:latin typeface="Calibri" panose="020F0502020204030204" pitchFamily="34" charset="0"/>
                        </a:rPr>
                        <a:t>134.409.167</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r" fontAlgn="b"/>
                      <a:r>
                        <a:rPr lang="da-DK" sz="1100" b="1" i="0" u="none" strike="noStrike">
                          <a:solidFill>
                            <a:srgbClr val="000000"/>
                          </a:solidFill>
                          <a:effectLst/>
                          <a:latin typeface="Calibri" panose="020F0502020204030204" pitchFamily="34" charset="0"/>
                        </a:rPr>
                        <a:t>133.226.550</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r" fontAlgn="b"/>
                      <a:r>
                        <a:rPr lang="da-DK" sz="1100" b="1" i="0" u="none" strike="noStrike" dirty="0">
                          <a:solidFill>
                            <a:srgbClr val="0070C0"/>
                          </a:solidFill>
                          <a:effectLst/>
                          <a:latin typeface="Calibri" panose="020F0502020204030204" pitchFamily="34" charset="0"/>
                        </a:rPr>
                        <a:t>-1.182.617</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solidFill>
                      <a:srgbClr val="D9D9D9"/>
                    </a:solidFill>
                  </a:tcPr>
                </a:tc>
                <a:extLst>
                  <a:ext uri="{0D108BD9-81ED-4DB2-BD59-A6C34878D82A}">
                    <a16:rowId xmlns:a16="http://schemas.microsoft.com/office/drawing/2014/main" val="2911186766"/>
                  </a:ext>
                </a:extLst>
              </a:tr>
              <a:tr h="245838">
                <a:tc>
                  <a:txBody>
                    <a:bodyPr/>
                    <a:lstStyle/>
                    <a:p>
                      <a:pPr algn="l" fontAlgn="b"/>
                      <a:r>
                        <a:rPr lang="da-DK" sz="1100" b="0" i="0" u="none" strike="noStrike">
                          <a:solidFill>
                            <a:srgbClr val="000000"/>
                          </a:solidFill>
                          <a:effectLst/>
                          <a:latin typeface="Calibri" panose="020F0502020204030204" pitchFamily="34" charset="0"/>
                        </a:rPr>
                        <a:t>Driftsomkostninger</a:t>
                      </a:r>
                    </a:p>
                  </a:txBody>
                  <a:tcPr marR="7620" marT="762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r" fontAlgn="b"/>
                      <a:r>
                        <a:rPr lang="da-DK" sz="1100" b="0" i="0" u="none" strike="noStrike">
                          <a:solidFill>
                            <a:srgbClr val="000000"/>
                          </a:solidFill>
                          <a:effectLst/>
                          <a:latin typeface="Calibri" panose="020F0502020204030204" pitchFamily="34" charset="0"/>
                        </a:rPr>
                        <a:t>11.562.415</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r" fontAlgn="b"/>
                      <a:r>
                        <a:rPr lang="da-DK" sz="1100" b="0" i="0" u="none" strike="noStrike">
                          <a:solidFill>
                            <a:srgbClr val="000000"/>
                          </a:solidFill>
                          <a:effectLst/>
                          <a:latin typeface="Calibri" panose="020F0502020204030204" pitchFamily="34" charset="0"/>
                        </a:rPr>
                        <a:t>12.516.351</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tcPr>
                </a:tc>
                <a:tc>
                  <a:txBody>
                    <a:bodyPr/>
                    <a:lstStyle/>
                    <a:p>
                      <a:pPr algn="r" fontAlgn="b"/>
                      <a:r>
                        <a:rPr lang="da-DK" sz="1100" b="0" i="0" u="none" strike="noStrike">
                          <a:solidFill>
                            <a:srgbClr val="000000"/>
                          </a:solidFill>
                          <a:effectLst/>
                          <a:latin typeface="Calibri" panose="020F0502020204030204" pitchFamily="34" charset="0"/>
                        </a:rPr>
                        <a:t>953.936</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solidFill>
                      <a:srgbClr val="F2F2F2"/>
                    </a:solidFill>
                  </a:tcPr>
                </a:tc>
                <a:extLst>
                  <a:ext uri="{0D108BD9-81ED-4DB2-BD59-A6C34878D82A}">
                    <a16:rowId xmlns:a16="http://schemas.microsoft.com/office/drawing/2014/main" val="1929571238"/>
                  </a:ext>
                </a:extLst>
              </a:tr>
              <a:tr h="245838">
                <a:tc>
                  <a:txBody>
                    <a:bodyPr/>
                    <a:lstStyle/>
                    <a:p>
                      <a:pPr algn="l" fontAlgn="b"/>
                      <a:r>
                        <a:rPr lang="da-DK" sz="1100" b="0" i="0" u="none" strike="noStrike">
                          <a:solidFill>
                            <a:srgbClr val="000000"/>
                          </a:solidFill>
                          <a:effectLst/>
                          <a:latin typeface="Calibri" panose="020F0502020204030204" pitchFamily="34" charset="0"/>
                        </a:rPr>
                        <a:t>Personaleomkostninger</a:t>
                      </a:r>
                    </a:p>
                  </a:txBody>
                  <a:tcPr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87.043.694</a:t>
                      </a:r>
                    </a:p>
                  </a:txBody>
                  <a:tcPr marL="7620"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86.038.951</a:t>
                      </a:r>
                    </a:p>
                  </a:txBody>
                  <a:tcPr marL="7620"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-1.004.743</a:t>
                      </a:r>
                    </a:p>
                  </a:txBody>
                  <a:tcPr marL="7620" marR="7620" marT="7620" marB="0" anchor="b">
                    <a:lnL>
                      <a:noFill/>
                    </a:lnL>
                    <a:lnR>
                      <a:noFill/>
                    </a:lnR>
                    <a:lnT>
                      <a:noFill/>
                    </a:lnT>
                    <a:lnB>
                      <a:noFill/>
                    </a:lnB>
                    <a:solidFill>
                      <a:srgbClr val="F2F2F2"/>
                    </a:solidFill>
                  </a:tcPr>
                </a:tc>
                <a:extLst>
                  <a:ext uri="{0D108BD9-81ED-4DB2-BD59-A6C34878D82A}">
                    <a16:rowId xmlns:a16="http://schemas.microsoft.com/office/drawing/2014/main" val="1754044342"/>
                  </a:ext>
                </a:extLst>
              </a:tr>
              <a:tr h="245838">
                <a:tc>
                  <a:txBody>
                    <a:bodyPr/>
                    <a:lstStyle/>
                    <a:p>
                      <a:pPr algn="l" fontAlgn="b"/>
                      <a:r>
                        <a:rPr lang="da-DK" sz="1100" b="0" i="0" u="none" strike="noStrike">
                          <a:solidFill>
                            <a:srgbClr val="000000"/>
                          </a:solidFill>
                          <a:effectLst/>
                          <a:latin typeface="Calibri" panose="020F0502020204030204" pitchFamily="34" charset="0"/>
                        </a:rPr>
                        <a:t>Anlægsomkostninger/udstyr</a:t>
                      </a:r>
                    </a:p>
                  </a:txBody>
                  <a:tcPr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8.984.660</a:t>
                      </a:r>
                    </a:p>
                  </a:txBody>
                  <a:tcPr marL="7620"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6.940.580</a:t>
                      </a:r>
                    </a:p>
                  </a:txBody>
                  <a:tcPr marL="7620"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-2.044.080</a:t>
                      </a:r>
                    </a:p>
                  </a:txBody>
                  <a:tcPr marL="7620" marR="7620" marT="7620" marB="0" anchor="b">
                    <a:lnL>
                      <a:noFill/>
                    </a:lnL>
                    <a:lnR>
                      <a:noFill/>
                    </a:lnR>
                    <a:lnT>
                      <a:noFill/>
                    </a:lnT>
                    <a:lnB>
                      <a:noFill/>
                    </a:lnB>
                    <a:solidFill>
                      <a:srgbClr val="F2F2F2"/>
                    </a:solidFill>
                  </a:tcPr>
                </a:tc>
                <a:extLst>
                  <a:ext uri="{0D108BD9-81ED-4DB2-BD59-A6C34878D82A}">
                    <a16:rowId xmlns:a16="http://schemas.microsoft.com/office/drawing/2014/main" val="2819560024"/>
                  </a:ext>
                </a:extLst>
              </a:tr>
              <a:tr h="245838">
                <a:tc>
                  <a:txBody>
                    <a:bodyPr/>
                    <a:lstStyle/>
                    <a:p>
                      <a:pPr algn="l" fontAlgn="b"/>
                      <a:r>
                        <a:rPr lang="da-DK" sz="1100" b="0" i="0" u="none" strike="noStrike">
                          <a:solidFill>
                            <a:srgbClr val="000000"/>
                          </a:solidFill>
                          <a:effectLst/>
                          <a:latin typeface="Calibri" panose="020F0502020204030204" pitchFamily="34" charset="0"/>
                        </a:rPr>
                        <a:t>Husleje AAU</a:t>
                      </a:r>
                    </a:p>
                  </a:txBody>
                  <a:tcPr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26.818.398</a:t>
                      </a:r>
                    </a:p>
                  </a:txBody>
                  <a:tcPr marL="7620"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26.809.667</a:t>
                      </a:r>
                    </a:p>
                  </a:txBody>
                  <a:tcPr marL="7620" marR="7620" marT="7620" marB="0" anchor="b">
                    <a:lnL>
                      <a:noFill/>
                    </a:lnL>
                    <a:lnR>
                      <a:noFill/>
                    </a:lnR>
                    <a:lnT>
                      <a:noFill/>
                    </a:lnT>
                    <a:lnB>
                      <a:noFill/>
                    </a:lnB>
                  </a:tcPr>
                </a:tc>
                <a:tc>
                  <a:txBody>
                    <a:bodyPr/>
                    <a:lstStyle/>
                    <a:p>
                      <a:pPr algn="r" fontAlgn="b"/>
                      <a:r>
                        <a:rPr lang="da-DK" sz="1100" b="0" i="0" u="none" strike="noStrike">
                          <a:solidFill>
                            <a:srgbClr val="000000"/>
                          </a:solidFill>
                          <a:effectLst/>
                          <a:latin typeface="Calibri" panose="020F0502020204030204" pitchFamily="34" charset="0"/>
                        </a:rPr>
                        <a:t>-8.730</a:t>
                      </a:r>
                    </a:p>
                  </a:txBody>
                  <a:tcPr marL="7620" marR="7620" marT="7620" marB="0" anchor="b">
                    <a:lnL>
                      <a:noFill/>
                    </a:lnL>
                    <a:lnR>
                      <a:noFill/>
                    </a:lnR>
                    <a:lnT>
                      <a:noFill/>
                    </a:lnT>
                    <a:lnB>
                      <a:noFill/>
                    </a:lnB>
                    <a:solidFill>
                      <a:srgbClr val="F2F2F2"/>
                    </a:solidFill>
                  </a:tcPr>
                </a:tc>
                <a:extLst>
                  <a:ext uri="{0D108BD9-81ED-4DB2-BD59-A6C34878D82A}">
                    <a16:rowId xmlns:a16="http://schemas.microsoft.com/office/drawing/2014/main" val="4191462993"/>
                  </a:ext>
                </a:extLst>
              </a:tr>
              <a:tr h="245838">
                <a:tc>
                  <a:txBody>
                    <a:bodyPr/>
                    <a:lstStyle/>
                    <a:p>
                      <a:pPr algn="l" fontAlgn="b"/>
                      <a:r>
                        <a:rPr lang="da-DK" sz="1100" b="0" i="0" u="none" strike="noStrike">
                          <a:solidFill>
                            <a:srgbClr val="000000"/>
                          </a:solidFill>
                          <a:effectLst/>
                          <a:latin typeface="Calibri" panose="020F0502020204030204" pitchFamily="34" charset="0"/>
                        </a:rPr>
                        <a:t>Indefrysning løn</a:t>
                      </a:r>
                    </a:p>
                  </a:txBody>
                  <a:tcPr marR="7620" marT="7620"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l" fontAlgn="b"/>
                      <a:endParaRPr lang="da-DK"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r" fontAlgn="b"/>
                      <a:r>
                        <a:rPr lang="da-DK" sz="1100" b="0" i="0" u="none" strike="noStrike">
                          <a:solidFill>
                            <a:srgbClr val="000000"/>
                          </a:solidFill>
                          <a:effectLst/>
                          <a:latin typeface="Calibri" panose="020F0502020204030204" pitchFamily="34" charset="0"/>
                        </a:rPr>
                        <a:t>921.000</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tcPr>
                </a:tc>
                <a:tc>
                  <a:txBody>
                    <a:bodyPr/>
                    <a:lstStyle/>
                    <a:p>
                      <a:pPr algn="r" fontAlgn="b"/>
                      <a:r>
                        <a:rPr lang="da-DK" sz="1100" b="0" i="0" u="none" strike="noStrike">
                          <a:solidFill>
                            <a:srgbClr val="000000"/>
                          </a:solidFill>
                          <a:effectLst/>
                          <a:latin typeface="Calibri" panose="020F0502020204030204" pitchFamily="34" charset="0"/>
                        </a:rPr>
                        <a:t>921.000</a:t>
                      </a:r>
                    </a:p>
                  </a:txBody>
                  <a:tcPr marL="7620" marR="7620" marT="7620" marB="0" anchor="b">
                    <a:lnL>
                      <a:noFill/>
                    </a:lnL>
                    <a:lnR>
                      <a:noFill/>
                    </a:lnR>
                    <a:lnT>
                      <a:noFill/>
                    </a:lnT>
                    <a:lnB w="6350" cap="flat" cmpd="sng" algn="ctr">
                      <a:solidFill>
                        <a:srgbClr val="95B3D7"/>
                      </a:solidFill>
                      <a:prstDash val="solid"/>
                      <a:round/>
                      <a:headEnd type="none" w="med" len="med"/>
                      <a:tailEnd type="none" w="med" len="med"/>
                    </a:lnB>
                    <a:solidFill>
                      <a:srgbClr val="F2F2F2"/>
                    </a:solidFill>
                  </a:tcPr>
                </a:tc>
                <a:extLst>
                  <a:ext uri="{0D108BD9-81ED-4DB2-BD59-A6C34878D82A}">
                    <a16:rowId xmlns:a16="http://schemas.microsoft.com/office/drawing/2014/main" val="515057911"/>
                  </a:ext>
                </a:extLst>
              </a:tr>
              <a:tr h="245838">
                <a:tc>
                  <a:txBody>
                    <a:bodyPr/>
                    <a:lstStyle/>
                    <a:p>
                      <a:pPr algn="l" fontAlgn="b"/>
                      <a:r>
                        <a:rPr lang="da-DK" sz="1100" b="1" i="0" u="none" strike="noStrike">
                          <a:solidFill>
                            <a:srgbClr val="000000"/>
                          </a:solidFill>
                          <a:effectLst/>
                          <a:latin typeface="Calibri" panose="020F0502020204030204" pitchFamily="34" charset="0"/>
                        </a:rPr>
                        <a:t>Årsresultat</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r" fontAlgn="b"/>
                      <a:r>
                        <a:rPr lang="da-DK" sz="1100" b="1" i="0" u="none" strike="noStrike">
                          <a:solidFill>
                            <a:srgbClr val="000000"/>
                          </a:solidFill>
                          <a:effectLst/>
                          <a:latin typeface="Calibri" panose="020F0502020204030204" pitchFamily="34" charset="0"/>
                        </a:rPr>
                        <a:t>-2.000.000</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r" fontAlgn="b"/>
                      <a:r>
                        <a:rPr lang="da-DK" sz="1100" b="1" i="0" u="none" strike="noStrike">
                          <a:solidFill>
                            <a:srgbClr val="000000"/>
                          </a:solidFill>
                          <a:effectLst/>
                          <a:latin typeface="Calibri" panose="020F0502020204030204" pitchFamily="34" charset="0"/>
                        </a:rPr>
                        <a:t>-2.215.591</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solidFill>
                      <a:srgbClr val="DCE6F1"/>
                    </a:solidFill>
                  </a:tcPr>
                </a:tc>
                <a:tc>
                  <a:txBody>
                    <a:bodyPr/>
                    <a:lstStyle/>
                    <a:p>
                      <a:pPr algn="r" fontAlgn="b"/>
                      <a:r>
                        <a:rPr lang="da-DK" sz="1100" b="1" i="0" u="none" strike="noStrike" dirty="0">
                          <a:solidFill>
                            <a:srgbClr val="002774"/>
                          </a:solidFill>
                          <a:effectLst/>
                          <a:latin typeface="Calibri" panose="020F0502020204030204" pitchFamily="34" charset="0"/>
                        </a:rPr>
                        <a:t>-215.591</a:t>
                      </a:r>
                    </a:p>
                  </a:txBody>
                  <a:tcPr marL="7620" marR="7620" marT="7620" marB="0" anchor="b">
                    <a:lnL>
                      <a:noFill/>
                    </a:lnL>
                    <a:lnR>
                      <a:noFill/>
                    </a:lnR>
                    <a:lnT w="6350" cap="flat" cmpd="sng" algn="ctr">
                      <a:solidFill>
                        <a:srgbClr val="95B3D7"/>
                      </a:solidFill>
                      <a:prstDash val="solid"/>
                      <a:round/>
                      <a:headEnd type="none" w="med" len="med"/>
                      <a:tailEnd type="none" w="med" len="med"/>
                    </a:lnT>
                    <a:lnB>
                      <a:noFill/>
                    </a:lnB>
                    <a:solidFill>
                      <a:srgbClr val="8DB4E2"/>
                    </a:solidFill>
                  </a:tcPr>
                </a:tc>
                <a:extLst>
                  <a:ext uri="{0D108BD9-81ED-4DB2-BD59-A6C34878D82A}">
                    <a16:rowId xmlns:a16="http://schemas.microsoft.com/office/drawing/2014/main" val="4275146378"/>
                  </a:ext>
                </a:extLst>
              </a:tr>
            </a:tbl>
          </a:graphicData>
        </a:graphic>
      </p:graphicFrame>
      <p:sp>
        <p:nvSpPr>
          <p:cNvPr id="5" name="Tekstfelt 4"/>
          <p:cNvSpPr txBox="1"/>
          <p:nvPr/>
        </p:nvSpPr>
        <p:spPr>
          <a:xfrm>
            <a:off x="6045199" y="5232400"/>
            <a:ext cx="4840515" cy="369332"/>
          </a:xfrm>
          <a:prstGeom prst="rect">
            <a:avLst/>
          </a:prstGeom>
          <a:noFill/>
        </p:spPr>
        <p:txBody>
          <a:bodyPr wrap="square" rtlCol="0">
            <a:spAutoFit/>
          </a:bodyPr>
          <a:lstStyle/>
          <a:p>
            <a:r>
              <a:rPr lang="da-DK" dirty="0" smtClean="0">
                <a:solidFill>
                  <a:srgbClr val="002774"/>
                </a:solidFill>
              </a:rPr>
              <a:t>NYT råderum i 2021: </a:t>
            </a:r>
            <a:r>
              <a:rPr lang="da-DK" u="sng" dirty="0" smtClean="0">
                <a:solidFill>
                  <a:srgbClr val="002774"/>
                </a:solidFill>
              </a:rPr>
              <a:t>215.000 kr. </a:t>
            </a:r>
            <a:endParaRPr lang="da-DK" u="sng" dirty="0">
              <a:solidFill>
                <a:srgbClr val="002774"/>
              </a:solidFill>
            </a:endParaRPr>
          </a:p>
        </p:txBody>
      </p:sp>
    </p:spTree>
    <p:extLst>
      <p:ext uri="{BB962C8B-B14F-4D97-AF65-F5344CB8AC3E}">
        <p14:creationId xmlns:p14="http://schemas.microsoft.com/office/powerpoint/2010/main" val="7214435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a-DK" dirty="0" smtClean="0"/>
              <a:t>Ekstern økonomi</a:t>
            </a:r>
            <a:endParaRPr lang="da-DK" dirty="0"/>
          </a:p>
        </p:txBody>
      </p:sp>
      <p:graphicFrame>
        <p:nvGraphicFramePr>
          <p:cNvPr id="2" name="Objekt 1"/>
          <p:cNvGraphicFramePr>
            <a:graphicFrameLocks noChangeAspect="1"/>
          </p:cNvGraphicFramePr>
          <p:nvPr>
            <p:extLst>
              <p:ext uri="{D42A27DB-BD31-4B8C-83A1-F6EECF244321}">
                <p14:modId xmlns:p14="http://schemas.microsoft.com/office/powerpoint/2010/main" val="890423704"/>
              </p:ext>
            </p:extLst>
          </p:nvPr>
        </p:nvGraphicFramePr>
        <p:xfrm>
          <a:off x="576281" y="1592419"/>
          <a:ext cx="5797914" cy="1235621"/>
        </p:xfrm>
        <a:graphic>
          <a:graphicData uri="http://schemas.openxmlformats.org/presentationml/2006/ole">
            <mc:AlternateContent xmlns:mc="http://schemas.openxmlformats.org/markup-compatibility/2006">
              <mc:Choice xmlns:v="urn:schemas-microsoft-com:vml" Requires="v">
                <p:oleObj spid="_x0000_s1030" name="Regneark" r:id="rId3" imgW="3486190" imgH="742950" progId="Excel.Sheet.12">
                  <p:embed/>
                </p:oleObj>
              </mc:Choice>
              <mc:Fallback>
                <p:oleObj name="Regneark" r:id="rId3" imgW="3486190" imgH="742950" progId="Excel.Sheet.12">
                  <p:embed/>
                  <p:pic>
                    <p:nvPicPr>
                      <p:cNvPr id="2" name="Objekt 1"/>
                      <p:cNvPicPr/>
                      <p:nvPr/>
                    </p:nvPicPr>
                    <p:blipFill>
                      <a:blip r:embed="rId4"/>
                      <a:stretch>
                        <a:fillRect/>
                      </a:stretch>
                    </p:blipFill>
                    <p:spPr>
                      <a:xfrm>
                        <a:off x="576281" y="1592419"/>
                        <a:ext cx="5797914" cy="1235621"/>
                      </a:xfrm>
                      <a:prstGeom prst="rect">
                        <a:avLst/>
                      </a:prstGeom>
                    </p:spPr>
                  </p:pic>
                </p:oleObj>
              </mc:Fallback>
            </mc:AlternateContent>
          </a:graphicData>
        </a:graphic>
      </p:graphicFrame>
      <p:graphicFrame>
        <p:nvGraphicFramePr>
          <p:cNvPr id="3" name="Objekt 2"/>
          <p:cNvGraphicFramePr>
            <a:graphicFrameLocks noChangeAspect="1"/>
          </p:cNvGraphicFramePr>
          <p:nvPr>
            <p:extLst>
              <p:ext uri="{D42A27DB-BD31-4B8C-83A1-F6EECF244321}">
                <p14:modId xmlns:p14="http://schemas.microsoft.com/office/powerpoint/2010/main" val="3352112591"/>
              </p:ext>
            </p:extLst>
          </p:nvPr>
        </p:nvGraphicFramePr>
        <p:xfrm>
          <a:off x="587374" y="3357596"/>
          <a:ext cx="5786821" cy="1233257"/>
        </p:xfrm>
        <a:graphic>
          <a:graphicData uri="http://schemas.openxmlformats.org/presentationml/2006/ole">
            <mc:AlternateContent xmlns:mc="http://schemas.openxmlformats.org/markup-compatibility/2006">
              <mc:Choice xmlns:v="urn:schemas-microsoft-com:vml" Requires="v">
                <p:oleObj spid="_x0000_s1031" name="Regneark" r:id="rId5" imgW="3486190" imgH="742950" progId="Excel.Sheet.12">
                  <p:embed/>
                </p:oleObj>
              </mc:Choice>
              <mc:Fallback>
                <p:oleObj name="Regneark" r:id="rId5" imgW="3486190" imgH="742950" progId="Excel.Sheet.12">
                  <p:embed/>
                  <p:pic>
                    <p:nvPicPr>
                      <p:cNvPr id="3" name="Objekt 2"/>
                      <p:cNvPicPr/>
                      <p:nvPr/>
                    </p:nvPicPr>
                    <p:blipFill>
                      <a:blip r:embed="rId6"/>
                      <a:stretch>
                        <a:fillRect/>
                      </a:stretch>
                    </p:blipFill>
                    <p:spPr>
                      <a:xfrm>
                        <a:off x="587374" y="3357596"/>
                        <a:ext cx="5786821" cy="1233257"/>
                      </a:xfrm>
                      <a:prstGeom prst="rect">
                        <a:avLst/>
                      </a:prstGeom>
                    </p:spPr>
                  </p:pic>
                </p:oleObj>
              </mc:Fallback>
            </mc:AlternateContent>
          </a:graphicData>
        </a:graphic>
      </p:graphicFrame>
      <p:sp>
        <p:nvSpPr>
          <p:cNvPr id="7" name="Rektangel 6"/>
          <p:cNvSpPr/>
          <p:nvPr/>
        </p:nvSpPr>
        <p:spPr>
          <a:xfrm>
            <a:off x="6617615" y="1592419"/>
            <a:ext cx="5256974" cy="1477328"/>
          </a:xfrm>
          <a:prstGeom prst="rect">
            <a:avLst/>
          </a:prstGeom>
        </p:spPr>
        <p:txBody>
          <a:bodyPr wrap="square">
            <a:spAutoFit/>
          </a:bodyPr>
          <a:lstStyle/>
          <a:p>
            <a:r>
              <a:rPr lang="da-DK" b="1" dirty="0" smtClean="0"/>
              <a:t>1. Periode</a:t>
            </a:r>
          </a:p>
          <a:p>
            <a:r>
              <a:rPr lang="da-DK" dirty="0" smtClean="0"/>
              <a:t>Væsentligt </a:t>
            </a:r>
            <a:r>
              <a:rPr lang="da-DK" dirty="0"/>
              <a:t>fald i ekstern omsætning for perioden, primært pga. færre forbrugsomkostninger </a:t>
            </a:r>
            <a:r>
              <a:rPr lang="da-DK" dirty="0" smtClean="0"/>
              <a:t>og udstyrsindkøb. </a:t>
            </a:r>
            <a:r>
              <a:rPr lang="da-DK" dirty="0"/>
              <a:t>OH påvirkes negativt, men ikke kritisk.</a:t>
            </a:r>
          </a:p>
        </p:txBody>
      </p:sp>
      <p:sp>
        <p:nvSpPr>
          <p:cNvPr id="8" name="Rektangel 7"/>
          <p:cNvSpPr/>
          <p:nvPr/>
        </p:nvSpPr>
        <p:spPr>
          <a:xfrm>
            <a:off x="6617615" y="3357596"/>
            <a:ext cx="5307292" cy="2862322"/>
          </a:xfrm>
          <a:prstGeom prst="rect">
            <a:avLst/>
          </a:prstGeom>
        </p:spPr>
        <p:txBody>
          <a:bodyPr wrap="square">
            <a:spAutoFit/>
          </a:bodyPr>
          <a:lstStyle/>
          <a:p>
            <a:r>
              <a:rPr lang="da-DK" b="1" dirty="0" smtClean="0"/>
              <a:t>Estimat for 2021</a:t>
            </a:r>
          </a:p>
          <a:p>
            <a:r>
              <a:rPr lang="da-DK" dirty="0" smtClean="0"/>
              <a:t>Ekstern </a:t>
            </a:r>
            <a:r>
              <a:rPr lang="da-DK" dirty="0"/>
              <a:t>omsætning forventes lavere grundet </a:t>
            </a:r>
            <a:r>
              <a:rPr lang="da-DK" dirty="0" smtClean="0"/>
              <a:t>væsentlig nedskrivning </a:t>
            </a:r>
            <a:r>
              <a:rPr lang="da-DK" dirty="0"/>
              <a:t>af investeringsbudget (PLATO), mens forbrugsomkostninger forventes at stige i takt med genåbningen. OH forventes at være uændret eller lidt højere på året</a:t>
            </a:r>
            <a:r>
              <a:rPr lang="da-DK" dirty="0" smtClean="0"/>
              <a:t>.</a:t>
            </a:r>
          </a:p>
          <a:p>
            <a:r>
              <a:rPr lang="da-DK" dirty="0"/>
              <a:t>Største risici er forsinket </a:t>
            </a:r>
            <a:r>
              <a:rPr lang="da-DK" dirty="0" smtClean="0"/>
              <a:t>national/international </a:t>
            </a:r>
            <a:r>
              <a:rPr lang="da-DK" dirty="0"/>
              <a:t>genåbning samt yderligere nedskrivning af investeringsbudget, såfremt vi ikke får hjemtaget </a:t>
            </a:r>
            <a:r>
              <a:rPr lang="da-DK" dirty="0" smtClean="0"/>
              <a:t>udstyrsbevillinger hen over sommeren.</a:t>
            </a:r>
            <a:endParaRPr lang="da-DK" dirty="0"/>
          </a:p>
        </p:txBody>
      </p:sp>
    </p:spTree>
    <p:extLst>
      <p:ext uri="{BB962C8B-B14F-4D97-AF65-F5344CB8AC3E}">
        <p14:creationId xmlns:p14="http://schemas.microsoft.com/office/powerpoint/2010/main" val="1846264206"/>
      </p:ext>
    </p:extLst>
  </p:cSld>
  <p:clrMapOvr>
    <a:masterClrMapping/>
  </p:clrMapOvr>
  <p:timing>
    <p:tnLst>
      <p:par>
        <p:cTn id="1" dur="indefinite" restart="never" nodeType="tmRoot"/>
      </p:par>
    </p:tnLst>
  </p:timing>
</p:sld>
</file>

<file path=ppt/theme/theme1.xml><?xml version="1.0" encoding="utf-8"?>
<a:theme xmlns:a="http://schemas.openxmlformats.org/drawingml/2006/main" name="AAU PowerPoint">
  <a:themeElements>
    <a:clrScheme name="AAU">
      <a:dk1>
        <a:srgbClr val="211A52"/>
      </a:dk1>
      <a:lt1>
        <a:srgbClr val="FFFFFF"/>
      </a:lt1>
      <a:dk2>
        <a:srgbClr val="76818B"/>
      </a:dk2>
      <a:lt2>
        <a:srgbClr val="BBC0C5"/>
      </a:lt2>
      <a:accent1>
        <a:srgbClr val="4D4875"/>
      </a:accent1>
      <a:accent2>
        <a:srgbClr val="A6A3BA"/>
      </a:accent2>
      <a:accent3>
        <a:srgbClr val="7A72CC"/>
      </a:accent3>
      <a:accent4>
        <a:srgbClr val="DF6752"/>
      </a:accent4>
      <a:accent5>
        <a:srgbClr val="BDB9E5"/>
      </a:accent5>
      <a:accent6>
        <a:srgbClr val="594FBF"/>
      </a:accent6>
      <a:hlink>
        <a:srgbClr val="9B95D9"/>
      </a:hlink>
      <a:folHlink>
        <a:srgbClr val="DEDCF2"/>
      </a:folHlink>
    </a:clrScheme>
    <a:fontScheme name="AAU">
      <a:majorFont>
        <a:latin typeface="Arial Black"/>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æsentation1" id="{82CE9111-C904-4B79-890A-54AB13CC827E}" vid="{0823D412-4A7B-478A-A66C-97269A7413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497C590C7C9FE3479162391BC2289AD2" ma:contentTypeVersion="8" ma:contentTypeDescription="Opret et nyt dokument." ma:contentTypeScope="" ma:versionID="450497c7d2254c466e5fc4f35f7c9359">
  <xsd:schema xmlns:xsd="http://www.w3.org/2001/XMLSchema" xmlns:xs="http://www.w3.org/2001/XMLSchema" xmlns:p="http://schemas.microsoft.com/office/2006/metadata/properties" xmlns:ns3="0a5b3ffc-2a75-4e45-95e5-09e31648f58d" targetNamespace="http://schemas.microsoft.com/office/2006/metadata/properties" ma:root="true" ma:fieldsID="a4dc247cb8804354a646efcc8f367306" ns3:_="">
    <xsd:import namespace="0a5b3ffc-2a75-4e45-95e5-09e31648f58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5b3ffc-2a75-4e45-95e5-09e31648f58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52D63E0-7216-4D49-9185-5AB4CE1F39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5b3ffc-2a75-4e45-95e5-09e31648f5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FA39FA-C90B-44C5-8395-0F72C2D9FD12}">
  <ds:schemaRefs>
    <ds:schemaRef ds:uri="http://schemas.microsoft.com/sharepoint/v3/contenttype/forms"/>
  </ds:schemaRefs>
</ds:datastoreItem>
</file>

<file path=customXml/itemProps3.xml><?xml version="1.0" encoding="utf-8"?>
<ds:datastoreItem xmlns:ds="http://schemas.openxmlformats.org/officeDocument/2006/customXml" ds:itemID="{53603602-65E0-48FA-BF06-563C46D1CC25}">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0a5b3ffc-2a75-4e45-95e5-09e31648f58d"/>
    <ds:schemaRef ds:uri="http://purl.org/dc/dcmitype/"/>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3652</TotalTime>
  <Words>406</Words>
  <Application>Microsoft Office PowerPoint</Application>
  <PresentationFormat>Widescreen</PresentationFormat>
  <Paragraphs>182</Paragraphs>
  <Slides>3</Slides>
  <Notes>2</Notes>
  <HiddenSlides>0</HiddenSlides>
  <MMClips>0</MMClips>
  <ScaleCrop>false</ScaleCrop>
  <HeadingPairs>
    <vt:vector size="8" baseType="variant">
      <vt:variant>
        <vt:lpstr>Benyttede skrifttyper</vt:lpstr>
      </vt:variant>
      <vt:variant>
        <vt:i4>5</vt:i4>
      </vt:variant>
      <vt:variant>
        <vt:lpstr>Tema</vt:lpstr>
      </vt:variant>
      <vt:variant>
        <vt:i4>1</vt:i4>
      </vt:variant>
      <vt:variant>
        <vt:lpstr>Integrerede OLE-servere</vt:lpstr>
      </vt:variant>
      <vt:variant>
        <vt:i4>1</vt:i4>
      </vt:variant>
      <vt:variant>
        <vt:lpstr>Slidetitler</vt:lpstr>
      </vt:variant>
      <vt:variant>
        <vt:i4>3</vt:i4>
      </vt:variant>
    </vt:vector>
  </HeadingPairs>
  <TitlesOfParts>
    <vt:vector size="10" baseType="lpstr">
      <vt:lpstr>Arial</vt:lpstr>
      <vt:lpstr>Arial Black</vt:lpstr>
      <vt:lpstr>Calibri</vt:lpstr>
      <vt:lpstr>Montserrat Medium</vt:lpstr>
      <vt:lpstr>Times New Roman</vt:lpstr>
      <vt:lpstr>AAU PowerPoint</vt:lpstr>
      <vt:lpstr>Regneark</vt:lpstr>
      <vt:lpstr>PowerPoint-præsentation</vt:lpstr>
      <vt:lpstr>PowerPoint-præsentation</vt:lpstr>
      <vt:lpstr>Ekstern økonomi</vt:lpstr>
    </vt:vector>
  </TitlesOfParts>
  <Company>Aalborg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Søren Emil Søe Degn</dc:creator>
  <cp:lastModifiedBy>Vita Kammersgaard</cp:lastModifiedBy>
  <cp:revision>238</cp:revision>
  <cp:lastPrinted>2020-11-03T17:06:31Z</cp:lastPrinted>
  <dcterms:created xsi:type="dcterms:W3CDTF">2018-09-13T08:06:32Z</dcterms:created>
  <dcterms:modified xsi:type="dcterms:W3CDTF">2021-06-01T10:19:11Z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0x010100497C590C7C9FE3479162391BC2289AD2</vt:lpwstr>
  </property>
</Properties>
</file>