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3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176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910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871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844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363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542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144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007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791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82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859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66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1D06C-5755-4276-965D-DD96C927C871}" type="datetimeFigureOut">
              <a:rPr lang="da-DK" smtClean="0"/>
              <a:t>28-07-2023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328D1-5A56-4817-8BD5-D49AAD8570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155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48B839F0-013F-AC8C-D0E9-BB29494644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1733" y="1083734"/>
            <a:ext cx="6214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spc="130" dirty="0">
                <a:solidFill>
                  <a:srgbClr val="002060"/>
                </a:solidFill>
                <a:latin typeface="Barlow" panose="00000500000000000000" pitchFamily="2" charset="0"/>
              </a:rPr>
              <a:t>INSTITUT FOR MEDICIN OG SUNDHEDSTEKNOLOGI</a:t>
            </a:r>
          </a:p>
        </p:txBody>
      </p:sp>
      <p:grpSp>
        <p:nvGrpSpPr>
          <p:cNvPr id="2" name="Gruppe 1">
            <a:extLst>
              <a:ext uri="{FF2B5EF4-FFF2-40B4-BE49-F238E27FC236}">
                <a16:creationId xmlns:a16="http://schemas.microsoft.com/office/drawing/2014/main" id="{93D54F8A-FB2A-CCF2-27D5-F76AA3A27E6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1733" y="3652078"/>
            <a:ext cx="6214534" cy="786376"/>
            <a:chOff x="321733" y="3073400"/>
            <a:chExt cx="6214534" cy="786376"/>
          </a:xfrm>
        </p:grpSpPr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2ECDD924-E0E9-19A2-4C3B-85FF459E4ECB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073400"/>
              <a:ext cx="62145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Name</a:t>
              </a:r>
              <a:r>
                <a:rPr lang="da-DK" sz="3200" dirty="0">
                  <a:solidFill>
                    <a:srgbClr val="002060"/>
                  </a:solidFill>
                  <a:latin typeface="Barlow" panose="00000500000000000000" pitchFamily="2" charset="0"/>
                </a:rPr>
                <a:t> of the person in the </a:t>
              </a:r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room</a:t>
              </a:r>
              <a:endParaRPr lang="da-DK" sz="32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  <p:sp>
          <p:nvSpPr>
            <p:cNvPr id="6" name="Tekstfelt 5">
              <a:extLst>
                <a:ext uri="{FF2B5EF4-FFF2-40B4-BE49-F238E27FC236}">
                  <a16:creationId xmlns:a16="http://schemas.microsoft.com/office/drawing/2014/main" id="{C6E06A29-E486-163D-E534-AFF3BBA427B5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551999"/>
              <a:ext cx="62145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dirty="0">
                  <a:solidFill>
                    <a:srgbClr val="002060"/>
                  </a:solidFill>
                  <a:latin typeface="Barlow" panose="00000500000000000000" pitchFamily="2" charset="0"/>
                </a:rPr>
                <a:t>The persons titel or </a:t>
              </a:r>
              <a:r>
                <a:rPr lang="da-DK" sz="14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function</a:t>
              </a:r>
              <a:endParaRPr lang="da-DK" sz="10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</p:grpSp>
      <p:pic>
        <p:nvPicPr>
          <p:cNvPr id="8" name="Billede 7">
            <a:extLst>
              <a:ext uri="{FF2B5EF4-FFF2-40B4-BE49-F238E27FC236}">
                <a16:creationId xmlns:a16="http://schemas.microsoft.com/office/drawing/2014/main" id="{C80AFDC4-D16A-FC5B-C976-1E7FE1DE7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819" y="8500710"/>
            <a:ext cx="1356362" cy="903741"/>
          </a:xfrm>
          <a:prstGeom prst="rect">
            <a:avLst/>
          </a:prstGeom>
        </p:spPr>
      </p:pic>
      <p:grpSp>
        <p:nvGrpSpPr>
          <p:cNvPr id="3" name="Gruppe 2">
            <a:extLst>
              <a:ext uri="{FF2B5EF4-FFF2-40B4-BE49-F238E27FC236}">
                <a16:creationId xmlns:a16="http://schemas.microsoft.com/office/drawing/2014/main" id="{14222457-5EE5-E0E2-3609-99203E4E553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1733" y="2750222"/>
            <a:ext cx="6214534" cy="786376"/>
            <a:chOff x="321733" y="3073400"/>
            <a:chExt cx="6214534" cy="786376"/>
          </a:xfrm>
        </p:grpSpPr>
        <p:sp>
          <p:nvSpPr>
            <p:cNvPr id="7" name="Tekstfelt 6">
              <a:extLst>
                <a:ext uri="{FF2B5EF4-FFF2-40B4-BE49-F238E27FC236}">
                  <a16:creationId xmlns:a16="http://schemas.microsoft.com/office/drawing/2014/main" id="{E07ABCAE-865D-CDD5-3F69-A4D05DD4734E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073400"/>
              <a:ext cx="62145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Name</a:t>
              </a:r>
              <a:r>
                <a:rPr lang="da-DK" sz="3200" dirty="0">
                  <a:solidFill>
                    <a:srgbClr val="002060"/>
                  </a:solidFill>
                  <a:latin typeface="Barlow" panose="00000500000000000000" pitchFamily="2" charset="0"/>
                </a:rPr>
                <a:t> of the person in the </a:t>
              </a:r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room</a:t>
              </a:r>
              <a:endParaRPr lang="da-DK" sz="32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62617F50-2D00-C0F1-2D49-EC67FFFEE3E8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551999"/>
              <a:ext cx="62145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dirty="0">
                  <a:solidFill>
                    <a:srgbClr val="002060"/>
                  </a:solidFill>
                  <a:latin typeface="Barlow" panose="00000500000000000000" pitchFamily="2" charset="0"/>
                </a:rPr>
                <a:t>The persons titel or </a:t>
              </a:r>
              <a:r>
                <a:rPr lang="da-DK" sz="14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function</a:t>
              </a:r>
              <a:endParaRPr lang="da-DK" sz="10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91F4A051-5CAB-A8DA-7B2D-DB60481232E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1733" y="4553934"/>
            <a:ext cx="6214534" cy="786376"/>
            <a:chOff x="321733" y="3073400"/>
            <a:chExt cx="6214534" cy="786376"/>
          </a:xfrm>
        </p:grpSpPr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DCC3CE75-687F-D3C2-FBBF-82FDE2731AF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073400"/>
              <a:ext cx="62145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Name</a:t>
              </a:r>
              <a:r>
                <a:rPr lang="da-DK" sz="3200" dirty="0">
                  <a:solidFill>
                    <a:srgbClr val="002060"/>
                  </a:solidFill>
                  <a:latin typeface="Barlow" panose="00000500000000000000" pitchFamily="2" charset="0"/>
                </a:rPr>
                <a:t> of the person in the </a:t>
              </a:r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room</a:t>
              </a:r>
              <a:endParaRPr lang="da-DK" sz="32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  <p:sp>
          <p:nvSpPr>
            <p:cNvPr id="12" name="Tekstfelt 11">
              <a:extLst>
                <a:ext uri="{FF2B5EF4-FFF2-40B4-BE49-F238E27FC236}">
                  <a16:creationId xmlns:a16="http://schemas.microsoft.com/office/drawing/2014/main" id="{5D0786C2-910B-6E22-4F39-E223C7857F7B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551999"/>
              <a:ext cx="62145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dirty="0">
                  <a:solidFill>
                    <a:srgbClr val="002060"/>
                  </a:solidFill>
                  <a:latin typeface="Barlow" panose="00000500000000000000" pitchFamily="2" charset="0"/>
                </a:rPr>
                <a:t>The persons titel or </a:t>
              </a:r>
              <a:r>
                <a:rPr lang="da-DK" sz="14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function</a:t>
              </a:r>
              <a:endParaRPr lang="da-DK" sz="10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5B395BFF-08A3-8B29-36D0-98E597C8258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1733" y="5455790"/>
            <a:ext cx="6214534" cy="786376"/>
            <a:chOff x="321733" y="3073400"/>
            <a:chExt cx="6214534" cy="786376"/>
          </a:xfrm>
        </p:grpSpPr>
        <p:sp>
          <p:nvSpPr>
            <p:cNvPr id="14" name="Tekstfelt 13">
              <a:extLst>
                <a:ext uri="{FF2B5EF4-FFF2-40B4-BE49-F238E27FC236}">
                  <a16:creationId xmlns:a16="http://schemas.microsoft.com/office/drawing/2014/main" id="{E76DD315-B6AB-6B61-1D3E-A411B3AF114A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073400"/>
              <a:ext cx="62145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Name</a:t>
              </a:r>
              <a:r>
                <a:rPr lang="da-DK" sz="3200" dirty="0">
                  <a:solidFill>
                    <a:srgbClr val="002060"/>
                  </a:solidFill>
                  <a:latin typeface="Barlow" panose="00000500000000000000" pitchFamily="2" charset="0"/>
                </a:rPr>
                <a:t> of the person in the </a:t>
              </a:r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room</a:t>
              </a:r>
              <a:endParaRPr lang="da-DK" sz="32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4D49B463-1C80-7B89-4FEC-D61A84399235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551999"/>
              <a:ext cx="62145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dirty="0">
                  <a:solidFill>
                    <a:srgbClr val="002060"/>
                  </a:solidFill>
                  <a:latin typeface="Barlow" panose="00000500000000000000" pitchFamily="2" charset="0"/>
                </a:rPr>
                <a:t>The persons titel or </a:t>
              </a:r>
              <a:r>
                <a:rPr lang="da-DK" sz="14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function</a:t>
              </a:r>
              <a:endParaRPr lang="da-DK" sz="10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663B8549-A3BA-7A01-2F26-310751C82BA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1733" y="6357646"/>
            <a:ext cx="6214534" cy="786376"/>
            <a:chOff x="321733" y="3073400"/>
            <a:chExt cx="6214534" cy="786376"/>
          </a:xfrm>
        </p:grpSpPr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5DB0615A-DA85-B21E-78EF-C8C4B58D085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073400"/>
              <a:ext cx="62145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Name</a:t>
              </a:r>
              <a:r>
                <a:rPr lang="da-DK" sz="3200" dirty="0">
                  <a:solidFill>
                    <a:srgbClr val="002060"/>
                  </a:solidFill>
                  <a:latin typeface="Barlow" panose="00000500000000000000" pitchFamily="2" charset="0"/>
                </a:rPr>
                <a:t> of the person in the </a:t>
              </a:r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room</a:t>
              </a:r>
              <a:endParaRPr lang="da-DK" sz="32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620B6CA9-A31D-D38E-ACF1-21C4654283C5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551999"/>
              <a:ext cx="62145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dirty="0">
                  <a:solidFill>
                    <a:srgbClr val="002060"/>
                  </a:solidFill>
                  <a:latin typeface="Barlow" panose="00000500000000000000" pitchFamily="2" charset="0"/>
                </a:rPr>
                <a:t>The persons titel or </a:t>
              </a:r>
              <a:r>
                <a:rPr lang="da-DK" sz="14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function</a:t>
              </a:r>
              <a:endParaRPr lang="da-DK" sz="10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11B82110-C69F-B74D-E754-0DD938E3A6A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1733" y="7259503"/>
            <a:ext cx="6214534" cy="786376"/>
            <a:chOff x="321733" y="3073400"/>
            <a:chExt cx="6214534" cy="786376"/>
          </a:xfrm>
        </p:grpSpPr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A7A0209B-D841-4460-76AB-8EEA7563515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073400"/>
              <a:ext cx="62145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Name</a:t>
              </a:r>
              <a:r>
                <a:rPr lang="da-DK" sz="3200" dirty="0">
                  <a:solidFill>
                    <a:srgbClr val="002060"/>
                  </a:solidFill>
                  <a:latin typeface="Barlow" panose="00000500000000000000" pitchFamily="2" charset="0"/>
                </a:rPr>
                <a:t> of the person in the </a:t>
              </a:r>
              <a:r>
                <a:rPr lang="da-DK" sz="32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room</a:t>
              </a:r>
              <a:endParaRPr lang="da-DK" sz="32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2F51650E-A8BA-D43D-9980-D2C735209A6A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1733" y="3551999"/>
              <a:ext cx="62145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dirty="0">
                  <a:solidFill>
                    <a:srgbClr val="002060"/>
                  </a:solidFill>
                  <a:latin typeface="Barlow" panose="00000500000000000000" pitchFamily="2" charset="0"/>
                </a:rPr>
                <a:t>The persons titel or </a:t>
              </a:r>
              <a:r>
                <a:rPr lang="da-DK" sz="1400" dirty="0" err="1">
                  <a:solidFill>
                    <a:srgbClr val="002060"/>
                  </a:solidFill>
                  <a:latin typeface="Barlow" panose="00000500000000000000" pitchFamily="2" charset="0"/>
                </a:rPr>
                <a:t>function</a:t>
              </a:r>
              <a:endParaRPr lang="da-DK" sz="1000" dirty="0">
                <a:solidFill>
                  <a:srgbClr val="002060"/>
                </a:solidFill>
                <a:latin typeface="Barlow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540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77</Words>
  <Application>Microsoft Office PowerPoint</Application>
  <PresentationFormat>A4-papir (210 x 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Barlow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Lone Bechmann</dc:creator>
  <cp:lastModifiedBy>Maja Nymark Schmøde</cp:lastModifiedBy>
  <cp:revision>4</cp:revision>
  <dcterms:created xsi:type="dcterms:W3CDTF">2023-01-09T08:39:38Z</dcterms:created>
  <dcterms:modified xsi:type="dcterms:W3CDTF">2023-07-28T07:04:25Z</dcterms:modified>
</cp:coreProperties>
</file>